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68" r:id="rId3"/>
    <p:sldId id="267" r:id="rId4"/>
    <p:sldId id="262" r:id="rId5"/>
    <p:sldId id="263" r:id="rId6"/>
    <p:sldId id="26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57"/>
    <p:restoredTop sz="94647"/>
  </p:normalViewPr>
  <p:slideViewPr>
    <p:cSldViewPr snapToGrid="0" snapToObjects="1">
      <p:cViewPr>
        <p:scale>
          <a:sx n="142" d="100"/>
          <a:sy n="142" d="100"/>
        </p:scale>
        <p:origin x="496" y="8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573F-C9E8-544F-A152-7C74C9FD22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74A49D-2994-2744-BD12-96B2C46320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4F6A92-D328-EA4A-BCF3-99466CD41778}"/>
              </a:ext>
            </a:extLst>
          </p:cNvPr>
          <p:cNvSpPr>
            <a:spLocks noGrp="1"/>
          </p:cNvSpPr>
          <p:nvPr>
            <p:ph type="dt" sz="half" idx="10"/>
          </p:nvPr>
        </p:nvSpPr>
        <p:spPr/>
        <p:txBody>
          <a:bodyPr/>
          <a:lstStyle/>
          <a:p>
            <a:fld id="{B67E7B77-91C8-5147-94A4-E1357C7F3737}" type="datetimeFigureOut">
              <a:rPr lang="en-US" smtClean="0"/>
              <a:t>9/20/18</a:t>
            </a:fld>
            <a:endParaRPr lang="en-US"/>
          </a:p>
        </p:txBody>
      </p:sp>
      <p:sp>
        <p:nvSpPr>
          <p:cNvPr id="5" name="Footer Placeholder 4">
            <a:extLst>
              <a:ext uri="{FF2B5EF4-FFF2-40B4-BE49-F238E27FC236}">
                <a16:creationId xmlns:a16="http://schemas.microsoft.com/office/drawing/2014/main" id="{4EFFDD49-E702-8A4B-AA4E-8EB913A16B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C3A6D0-3AF0-634B-970E-DBD44B7A4179}"/>
              </a:ext>
            </a:extLst>
          </p:cNvPr>
          <p:cNvSpPr>
            <a:spLocks noGrp="1"/>
          </p:cNvSpPr>
          <p:nvPr>
            <p:ph type="sldNum" sz="quarter" idx="12"/>
          </p:nvPr>
        </p:nvSpPr>
        <p:spPr/>
        <p:txBody>
          <a:bodyPr/>
          <a:lstStyle/>
          <a:p>
            <a:fld id="{FD79B671-75FF-AE45-B3BB-44513511E7DA}" type="slidenum">
              <a:rPr lang="en-US" smtClean="0"/>
              <a:t>‹#›</a:t>
            </a:fld>
            <a:endParaRPr lang="en-US"/>
          </a:p>
        </p:txBody>
      </p:sp>
    </p:spTree>
    <p:extLst>
      <p:ext uri="{BB962C8B-B14F-4D97-AF65-F5344CB8AC3E}">
        <p14:creationId xmlns:p14="http://schemas.microsoft.com/office/powerpoint/2010/main" val="4091083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BDD30-5E3D-1E42-A7E3-78BC5D49CE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7FF0C6-C44D-B843-9CF3-580E46035F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A5538-29B0-BA48-867D-0B1CBB3B4258}"/>
              </a:ext>
            </a:extLst>
          </p:cNvPr>
          <p:cNvSpPr>
            <a:spLocks noGrp="1"/>
          </p:cNvSpPr>
          <p:nvPr>
            <p:ph type="dt" sz="half" idx="10"/>
          </p:nvPr>
        </p:nvSpPr>
        <p:spPr/>
        <p:txBody>
          <a:bodyPr/>
          <a:lstStyle/>
          <a:p>
            <a:fld id="{B67E7B77-91C8-5147-94A4-E1357C7F3737}" type="datetimeFigureOut">
              <a:rPr lang="en-US" smtClean="0"/>
              <a:t>9/20/18</a:t>
            </a:fld>
            <a:endParaRPr lang="en-US"/>
          </a:p>
        </p:txBody>
      </p:sp>
      <p:sp>
        <p:nvSpPr>
          <p:cNvPr id="5" name="Footer Placeholder 4">
            <a:extLst>
              <a:ext uri="{FF2B5EF4-FFF2-40B4-BE49-F238E27FC236}">
                <a16:creationId xmlns:a16="http://schemas.microsoft.com/office/drawing/2014/main" id="{7E5529A7-5EFB-4840-A4BD-F34510EB9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0E8AE-F850-9E47-9DCD-052FE02EB85E}"/>
              </a:ext>
            </a:extLst>
          </p:cNvPr>
          <p:cNvSpPr>
            <a:spLocks noGrp="1"/>
          </p:cNvSpPr>
          <p:nvPr>
            <p:ph type="sldNum" sz="quarter" idx="12"/>
          </p:nvPr>
        </p:nvSpPr>
        <p:spPr/>
        <p:txBody>
          <a:bodyPr/>
          <a:lstStyle/>
          <a:p>
            <a:fld id="{FD79B671-75FF-AE45-B3BB-44513511E7DA}" type="slidenum">
              <a:rPr lang="en-US" smtClean="0"/>
              <a:t>‹#›</a:t>
            </a:fld>
            <a:endParaRPr lang="en-US"/>
          </a:p>
        </p:txBody>
      </p:sp>
    </p:spTree>
    <p:extLst>
      <p:ext uri="{BB962C8B-B14F-4D97-AF65-F5344CB8AC3E}">
        <p14:creationId xmlns:p14="http://schemas.microsoft.com/office/powerpoint/2010/main" val="10597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C658E9-04CE-234C-B916-3BED52DE30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F26D55-1F7A-8B4B-A488-EADD1659833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012BD0-5133-524D-B378-9C4B54F1D3B6}"/>
              </a:ext>
            </a:extLst>
          </p:cNvPr>
          <p:cNvSpPr>
            <a:spLocks noGrp="1"/>
          </p:cNvSpPr>
          <p:nvPr>
            <p:ph type="dt" sz="half" idx="10"/>
          </p:nvPr>
        </p:nvSpPr>
        <p:spPr/>
        <p:txBody>
          <a:bodyPr/>
          <a:lstStyle/>
          <a:p>
            <a:fld id="{B67E7B77-91C8-5147-94A4-E1357C7F3737}" type="datetimeFigureOut">
              <a:rPr lang="en-US" smtClean="0"/>
              <a:t>9/20/18</a:t>
            </a:fld>
            <a:endParaRPr lang="en-US"/>
          </a:p>
        </p:txBody>
      </p:sp>
      <p:sp>
        <p:nvSpPr>
          <p:cNvPr id="5" name="Footer Placeholder 4">
            <a:extLst>
              <a:ext uri="{FF2B5EF4-FFF2-40B4-BE49-F238E27FC236}">
                <a16:creationId xmlns:a16="http://schemas.microsoft.com/office/drawing/2014/main" id="{25FB767D-E3A5-4D41-B695-199A4E5E5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0583F-DB17-D04E-8778-CDFC158B94E8}"/>
              </a:ext>
            </a:extLst>
          </p:cNvPr>
          <p:cNvSpPr>
            <a:spLocks noGrp="1"/>
          </p:cNvSpPr>
          <p:nvPr>
            <p:ph type="sldNum" sz="quarter" idx="12"/>
          </p:nvPr>
        </p:nvSpPr>
        <p:spPr/>
        <p:txBody>
          <a:bodyPr/>
          <a:lstStyle/>
          <a:p>
            <a:fld id="{FD79B671-75FF-AE45-B3BB-44513511E7DA}" type="slidenum">
              <a:rPr lang="en-US" smtClean="0"/>
              <a:t>‹#›</a:t>
            </a:fld>
            <a:endParaRPr lang="en-US"/>
          </a:p>
        </p:txBody>
      </p:sp>
    </p:spTree>
    <p:extLst>
      <p:ext uri="{BB962C8B-B14F-4D97-AF65-F5344CB8AC3E}">
        <p14:creationId xmlns:p14="http://schemas.microsoft.com/office/powerpoint/2010/main" val="2766061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A5A2-0A5B-BE44-A7BC-D25D1C5D55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1B1D8-D6DD-0A47-A98D-0282AC16EAC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BF6D1-B4BD-1F46-93A7-E3B055AD4083}"/>
              </a:ext>
            </a:extLst>
          </p:cNvPr>
          <p:cNvSpPr>
            <a:spLocks noGrp="1"/>
          </p:cNvSpPr>
          <p:nvPr>
            <p:ph type="dt" sz="half" idx="10"/>
          </p:nvPr>
        </p:nvSpPr>
        <p:spPr/>
        <p:txBody>
          <a:bodyPr/>
          <a:lstStyle/>
          <a:p>
            <a:fld id="{B67E7B77-91C8-5147-94A4-E1357C7F3737}" type="datetimeFigureOut">
              <a:rPr lang="en-US" smtClean="0"/>
              <a:t>9/20/18</a:t>
            </a:fld>
            <a:endParaRPr lang="en-US"/>
          </a:p>
        </p:txBody>
      </p:sp>
      <p:sp>
        <p:nvSpPr>
          <p:cNvPr id="5" name="Footer Placeholder 4">
            <a:extLst>
              <a:ext uri="{FF2B5EF4-FFF2-40B4-BE49-F238E27FC236}">
                <a16:creationId xmlns:a16="http://schemas.microsoft.com/office/drawing/2014/main" id="{C525DEB2-CC34-0F41-BF47-4E8DF446D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6173A-5ECB-F14A-B822-262B1DC38EEF}"/>
              </a:ext>
            </a:extLst>
          </p:cNvPr>
          <p:cNvSpPr>
            <a:spLocks noGrp="1"/>
          </p:cNvSpPr>
          <p:nvPr>
            <p:ph type="sldNum" sz="quarter" idx="12"/>
          </p:nvPr>
        </p:nvSpPr>
        <p:spPr/>
        <p:txBody>
          <a:bodyPr/>
          <a:lstStyle/>
          <a:p>
            <a:fld id="{FD79B671-75FF-AE45-B3BB-44513511E7DA}" type="slidenum">
              <a:rPr lang="en-US" smtClean="0"/>
              <a:t>‹#›</a:t>
            </a:fld>
            <a:endParaRPr lang="en-US"/>
          </a:p>
        </p:txBody>
      </p:sp>
    </p:spTree>
    <p:extLst>
      <p:ext uri="{BB962C8B-B14F-4D97-AF65-F5344CB8AC3E}">
        <p14:creationId xmlns:p14="http://schemas.microsoft.com/office/powerpoint/2010/main" val="47644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0450-0A48-824D-AF51-57FD588112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2259E2-2135-B64D-B874-E02EBC1E98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42C74A2-E065-F742-A3C1-60CF6FBB7564}"/>
              </a:ext>
            </a:extLst>
          </p:cNvPr>
          <p:cNvSpPr>
            <a:spLocks noGrp="1"/>
          </p:cNvSpPr>
          <p:nvPr>
            <p:ph type="dt" sz="half" idx="10"/>
          </p:nvPr>
        </p:nvSpPr>
        <p:spPr/>
        <p:txBody>
          <a:bodyPr/>
          <a:lstStyle/>
          <a:p>
            <a:fld id="{B67E7B77-91C8-5147-94A4-E1357C7F3737}" type="datetimeFigureOut">
              <a:rPr lang="en-US" smtClean="0"/>
              <a:t>9/20/18</a:t>
            </a:fld>
            <a:endParaRPr lang="en-US"/>
          </a:p>
        </p:txBody>
      </p:sp>
      <p:sp>
        <p:nvSpPr>
          <p:cNvPr id="5" name="Footer Placeholder 4">
            <a:extLst>
              <a:ext uri="{FF2B5EF4-FFF2-40B4-BE49-F238E27FC236}">
                <a16:creationId xmlns:a16="http://schemas.microsoft.com/office/drawing/2014/main" id="{0141C67E-99B8-8C47-9A54-EC8CCE4D0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4AC1A-A981-A240-A0A9-98746A1ED390}"/>
              </a:ext>
            </a:extLst>
          </p:cNvPr>
          <p:cNvSpPr>
            <a:spLocks noGrp="1"/>
          </p:cNvSpPr>
          <p:nvPr>
            <p:ph type="sldNum" sz="quarter" idx="12"/>
          </p:nvPr>
        </p:nvSpPr>
        <p:spPr/>
        <p:txBody>
          <a:bodyPr/>
          <a:lstStyle/>
          <a:p>
            <a:fld id="{FD79B671-75FF-AE45-B3BB-44513511E7DA}" type="slidenum">
              <a:rPr lang="en-US" smtClean="0"/>
              <a:t>‹#›</a:t>
            </a:fld>
            <a:endParaRPr lang="en-US"/>
          </a:p>
        </p:txBody>
      </p:sp>
    </p:spTree>
    <p:extLst>
      <p:ext uri="{BB962C8B-B14F-4D97-AF65-F5344CB8AC3E}">
        <p14:creationId xmlns:p14="http://schemas.microsoft.com/office/powerpoint/2010/main" val="284340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3C1D2-0538-8D47-86BB-E14494B34A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831A78-9244-4C4E-A611-A4DD76FA08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5A295B-6F9D-B74C-B8BB-EDA64F529A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B38924-88D4-FC40-B60D-D6541B0B5A81}"/>
              </a:ext>
            </a:extLst>
          </p:cNvPr>
          <p:cNvSpPr>
            <a:spLocks noGrp="1"/>
          </p:cNvSpPr>
          <p:nvPr>
            <p:ph type="dt" sz="half" idx="10"/>
          </p:nvPr>
        </p:nvSpPr>
        <p:spPr/>
        <p:txBody>
          <a:bodyPr/>
          <a:lstStyle/>
          <a:p>
            <a:fld id="{B67E7B77-91C8-5147-94A4-E1357C7F3737}" type="datetimeFigureOut">
              <a:rPr lang="en-US" smtClean="0"/>
              <a:t>9/20/18</a:t>
            </a:fld>
            <a:endParaRPr lang="en-US"/>
          </a:p>
        </p:txBody>
      </p:sp>
      <p:sp>
        <p:nvSpPr>
          <p:cNvPr id="6" name="Footer Placeholder 5">
            <a:extLst>
              <a:ext uri="{FF2B5EF4-FFF2-40B4-BE49-F238E27FC236}">
                <a16:creationId xmlns:a16="http://schemas.microsoft.com/office/drawing/2014/main" id="{1CE46C97-86A1-B84D-B21D-EB3596946A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A427B-70DF-534D-B3F5-9310643B4F18}"/>
              </a:ext>
            </a:extLst>
          </p:cNvPr>
          <p:cNvSpPr>
            <a:spLocks noGrp="1"/>
          </p:cNvSpPr>
          <p:nvPr>
            <p:ph type="sldNum" sz="quarter" idx="12"/>
          </p:nvPr>
        </p:nvSpPr>
        <p:spPr/>
        <p:txBody>
          <a:bodyPr/>
          <a:lstStyle/>
          <a:p>
            <a:fld id="{FD79B671-75FF-AE45-B3BB-44513511E7DA}" type="slidenum">
              <a:rPr lang="en-US" smtClean="0"/>
              <a:t>‹#›</a:t>
            </a:fld>
            <a:endParaRPr lang="en-US"/>
          </a:p>
        </p:txBody>
      </p:sp>
    </p:spTree>
    <p:extLst>
      <p:ext uri="{BB962C8B-B14F-4D97-AF65-F5344CB8AC3E}">
        <p14:creationId xmlns:p14="http://schemas.microsoft.com/office/powerpoint/2010/main" val="889140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AC75D-9C8D-2A4B-B11A-27CC1F842F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22BBDF-6E7C-424D-822D-A2F8904DCE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08B348-6B40-1A41-9C26-39BCA5ACF0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3679D2-2A06-D04A-B01A-16AF651E58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F8F421-111C-E047-A78A-530D54324BB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DF531E-C4C5-C34B-8693-E7A89D9743D4}"/>
              </a:ext>
            </a:extLst>
          </p:cNvPr>
          <p:cNvSpPr>
            <a:spLocks noGrp="1"/>
          </p:cNvSpPr>
          <p:nvPr>
            <p:ph type="dt" sz="half" idx="10"/>
          </p:nvPr>
        </p:nvSpPr>
        <p:spPr/>
        <p:txBody>
          <a:bodyPr/>
          <a:lstStyle/>
          <a:p>
            <a:fld id="{B67E7B77-91C8-5147-94A4-E1357C7F3737}" type="datetimeFigureOut">
              <a:rPr lang="en-US" smtClean="0"/>
              <a:t>9/20/18</a:t>
            </a:fld>
            <a:endParaRPr lang="en-US"/>
          </a:p>
        </p:txBody>
      </p:sp>
      <p:sp>
        <p:nvSpPr>
          <p:cNvPr id="8" name="Footer Placeholder 7">
            <a:extLst>
              <a:ext uri="{FF2B5EF4-FFF2-40B4-BE49-F238E27FC236}">
                <a16:creationId xmlns:a16="http://schemas.microsoft.com/office/drawing/2014/main" id="{9B782EDB-9D1A-6D4A-A471-8F819D9B8B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6D9031-D282-4A47-AA3A-CA69BFF6AA35}"/>
              </a:ext>
            </a:extLst>
          </p:cNvPr>
          <p:cNvSpPr>
            <a:spLocks noGrp="1"/>
          </p:cNvSpPr>
          <p:nvPr>
            <p:ph type="sldNum" sz="quarter" idx="12"/>
          </p:nvPr>
        </p:nvSpPr>
        <p:spPr/>
        <p:txBody>
          <a:bodyPr/>
          <a:lstStyle/>
          <a:p>
            <a:fld id="{FD79B671-75FF-AE45-B3BB-44513511E7DA}" type="slidenum">
              <a:rPr lang="en-US" smtClean="0"/>
              <a:t>‹#›</a:t>
            </a:fld>
            <a:endParaRPr lang="en-US"/>
          </a:p>
        </p:txBody>
      </p:sp>
    </p:spTree>
    <p:extLst>
      <p:ext uri="{BB962C8B-B14F-4D97-AF65-F5344CB8AC3E}">
        <p14:creationId xmlns:p14="http://schemas.microsoft.com/office/powerpoint/2010/main" val="967541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4C9BF-C8FE-0748-93A9-CEA0E7AAF9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7C7E5F-2A09-1F4A-8137-2033EB3013AB}"/>
              </a:ext>
            </a:extLst>
          </p:cNvPr>
          <p:cNvSpPr>
            <a:spLocks noGrp="1"/>
          </p:cNvSpPr>
          <p:nvPr>
            <p:ph type="dt" sz="half" idx="10"/>
          </p:nvPr>
        </p:nvSpPr>
        <p:spPr/>
        <p:txBody>
          <a:bodyPr/>
          <a:lstStyle/>
          <a:p>
            <a:fld id="{B67E7B77-91C8-5147-94A4-E1357C7F3737}" type="datetimeFigureOut">
              <a:rPr lang="en-US" smtClean="0"/>
              <a:t>9/20/18</a:t>
            </a:fld>
            <a:endParaRPr lang="en-US"/>
          </a:p>
        </p:txBody>
      </p:sp>
      <p:sp>
        <p:nvSpPr>
          <p:cNvPr id="4" name="Footer Placeholder 3">
            <a:extLst>
              <a:ext uri="{FF2B5EF4-FFF2-40B4-BE49-F238E27FC236}">
                <a16:creationId xmlns:a16="http://schemas.microsoft.com/office/drawing/2014/main" id="{E8E2BA16-2F67-7148-9E20-3A41E32142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828731-24C6-534C-8B99-1BE9160B6634}"/>
              </a:ext>
            </a:extLst>
          </p:cNvPr>
          <p:cNvSpPr>
            <a:spLocks noGrp="1"/>
          </p:cNvSpPr>
          <p:nvPr>
            <p:ph type="sldNum" sz="quarter" idx="12"/>
          </p:nvPr>
        </p:nvSpPr>
        <p:spPr/>
        <p:txBody>
          <a:bodyPr/>
          <a:lstStyle/>
          <a:p>
            <a:fld id="{FD79B671-75FF-AE45-B3BB-44513511E7DA}" type="slidenum">
              <a:rPr lang="en-US" smtClean="0"/>
              <a:t>‹#›</a:t>
            </a:fld>
            <a:endParaRPr lang="en-US"/>
          </a:p>
        </p:txBody>
      </p:sp>
    </p:spTree>
    <p:extLst>
      <p:ext uri="{BB962C8B-B14F-4D97-AF65-F5344CB8AC3E}">
        <p14:creationId xmlns:p14="http://schemas.microsoft.com/office/powerpoint/2010/main" val="2613606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31445F-043B-ED49-B349-7D7F37823D96}"/>
              </a:ext>
            </a:extLst>
          </p:cNvPr>
          <p:cNvSpPr>
            <a:spLocks noGrp="1"/>
          </p:cNvSpPr>
          <p:nvPr>
            <p:ph type="dt" sz="half" idx="10"/>
          </p:nvPr>
        </p:nvSpPr>
        <p:spPr/>
        <p:txBody>
          <a:bodyPr/>
          <a:lstStyle/>
          <a:p>
            <a:fld id="{B67E7B77-91C8-5147-94A4-E1357C7F3737}" type="datetimeFigureOut">
              <a:rPr lang="en-US" smtClean="0"/>
              <a:t>9/20/18</a:t>
            </a:fld>
            <a:endParaRPr lang="en-US"/>
          </a:p>
        </p:txBody>
      </p:sp>
      <p:sp>
        <p:nvSpPr>
          <p:cNvPr id="3" name="Footer Placeholder 2">
            <a:extLst>
              <a:ext uri="{FF2B5EF4-FFF2-40B4-BE49-F238E27FC236}">
                <a16:creationId xmlns:a16="http://schemas.microsoft.com/office/drawing/2014/main" id="{64BCDA9F-A471-AF4E-89E0-49E3B7225B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7B441E-419B-DA43-96DC-A93E881248CE}"/>
              </a:ext>
            </a:extLst>
          </p:cNvPr>
          <p:cNvSpPr>
            <a:spLocks noGrp="1"/>
          </p:cNvSpPr>
          <p:nvPr>
            <p:ph type="sldNum" sz="quarter" idx="12"/>
          </p:nvPr>
        </p:nvSpPr>
        <p:spPr/>
        <p:txBody>
          <a:bodyPr/>
          <a:lstStyle/>
          <a:p>
            <a:fld id="{FD79B671-75FF-AE45-B3BB-44513511E7DA}" type="slidenum">
              <a:rPr lang="en-US" smtClean="0"/>
              <a:t>‹#›</a:t>
            </a:fld>
            <a:endParaRPr lang="en-US"/>
          </a:p>
        </p:txBody>
      </p:sp>
    </p:spTree>
    <p:extLst>
      <p:ext uri="{BB962C8B-B14F-4D97-AF65-F5344CB8AC3E}">
        <p14:creationId xmlns:p14="http://schemas.microsoft.com/office/powerpoint/2010/main" val="1846090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0316-EADB-A548-A72D-E5F2C977B6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68CA82-EB9F-2744-9565-CCA9954B3B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A01CA8-BB6E-F047-834C-06ED12993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04B36B-4A38-F043-AA07-38134184F84D}"/>
              </a:ext>
            </a:extLst>
          </p:cNvPr>
          <p:cNvSpPr>
            <a:spLocks noGrp="1"/>
          </p:cNvSpPr>
          <p:nvPr>
            <p:ph type="dt" sz="half" idx="10"/>
          </p:nvPr>
        </p:nvSpPr>
        <p:spPr/>
        <p:txBody>
          <a:bodyPr/>
          <a:lstStyle/>
          <a:p>
            <a:fld id="{B67E7B77-91C8-5147-94A4-E1357C7F3737}" type="datetimeFigureOut">
              <a:rPr lang="en-US" smtClean="0"/>
              <a:t>9/20/18</a:t>
            </a:fld>
            <a:endParaRPr lang="en-US"/>
          </a:p>
        </p:txBody>
      </p:sp>
      <p:sp>
        <p:nvSpPr>
          <p:cNvPr id="6" name="Footer Placeholder 5">
            <a:extLst>
              <a:ext uri="{FF2B5EF4-FFF2-40B4-BE49-F238E27FC236}">
                <a16:creationId xmlns:a16="http://schemas.microsoft.com/office/drawing/2014/main" id="{043BC388-7C6D-9F43-A268-21F42ABB7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4BC19-B8EB-4F4B-AF11-0321ED2E0880}"/>
              </a:ext>
            </a:extLst>
          </p:cNvPr>
          <p:cNvSpPr>
            <a:spLocks noGrp="1"/>
          </p:cNvSpPr>
          <p:nvPr>
            <p:ph type="sldNum" sz="quarter" idx="12"/>
          </p:nvPr>
        </p:nvSpPr>
        <p:spPr/>
        <p:txBody>
          <a:bodyPr/>
          <a:lstStyle/>
          <a:p>
            <a:fld id="{FD79B671-75FF-AE45-B3BB-44513511E7DA}" type="slidenum">
              <a:rPr lang="en-US" smtClean="0"/>
              <a:t>‹#›</a:t>
            </a:fld>
            <a:endParaRPr lang="en-US"/>
          </a:p>
        </p:txBody>
      </p:sp>
    </p:spTree>
    <p:extLst>
      <p:ext uri="{BB962C8B-B14F-4D97-AF65-F5344CB8AC3E}">
        <p14:creationId xmlns:p14="http://schemas.microsoft.com/office/powerpoint/2010/main" val="1911218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B4FF-BCCA-194C-A893-D8D3352561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5FF040-D474-2B4D-B15E-09396788A0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7FB5A6-2C6E-D64E-B4D2-E0680AA645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9B0FDB-5966-D84C-951E-219C123F3984}"/>
              </a:ext>
            </a:extLst>
          </p:cNvPr>
          <p:cNvSpPr>
            <a:spLocks noGrp="1"/>
          </p:cNvSpPr>
          <p:nvPr>
            <p:ph type="dt" sz="half" idx="10"/>
          </p:nvPr>
        </p:nvSpPr>
        <p:spPr/>
        <p:txBody>
          <a:bodyPr/>
          <a:lstStyle/>
          <a:p>
            <a:fld id="{B67E7B77-91C8-5147-94A4-E1357C7F3737}" type="datetimeFigureOut">
              <a:rPr lang="en-US" smtClean="0"/>
              <a:t>9/20/18</a:t>
            </a:fld>
            <a:endParaRPr lang="en-US"/>
          </a:p>
        </p:txBody>
      </p:sp>
      <p:sp>
        <p:nvSpPr>
          <p:cNvPr id="6" name="Footer Placeholder 5">
            <a:extLst>
              <a:ext uri="{FF2B5EF4-FFF2-40B4-BE49-F238E27FC236}">
                <a16:creationId xmlns:a16="http://schemas.microsoft.com/office/drawing/2014/main" id="{DFDC8F27-1D10-FE4A-9EDD-D8B639563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5C6343-5628-9B40-B85D-973EFE713DBC}"/>
              </a:ext>
            </a:extLst>
          </p:cNvPr>
          <p:cNvSpPr>
            <a:spLocks noGrp="1"/>
          </p:cNvSpPr>
          <p:nvPr>
            <p:ph type="sldNum" sz="quarter" idx="12"/>
          </p:nvPr>
        </p:nvSpPr>
        <p:spPr/>
        <p:txBody>
          <a:bodyPr/>
          <a:lstStyle/>
          <a:p>
            <a:fld id="{FD79B671-75FF-AE45-B3BB-44513511E7DA}" type="slidenum">
              <a:rPr lang="en-US" smtClean="0"/>
              <a:t>‹#›</a:t>
            </a:fld>
            <a:endParaRPr lang="en-US"/>
          </a:p>
        </p:txBody>
      </p:sp>
    </p:spTree>
    <p:extLst>
      <p:ext uri="{BB962C8B-B14F-4D97-AF65-F5344CB8AC3E}">
        <p14:creationId xmlns:p14="http://schemas.microsoft.com/office/powerpoint/2010/main" val="306546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815C94-1CED-A94F-84F7-FBDED6DCD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B610FC-6A78-534D-94C0-C0B720B141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EDFAE-68DF-E44B-94A2-CC1482277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E7B77-91C8-5147-94A4-E1357C7F3737}" type="datetimeFigureOut">
              <a:rPr lang="en-US" smtClean="0"/>
              <a:t>9/20/18</a:t>
            </a:fld>
            <a:endParaRPr lang="en-US"/>
          </a:p>
        </p:txBody>
      </p:sp>
      <p:sp>
        <p:nvSpPr>
          <p:cNvPr id="5" name="Footer Placeholder 4">
            <a:extLst>
              <a:ext uri="{FF2B5EF4-FFF2-40B4-BE49-F238E27FC236}">
                <a16:creationId xmlns:a16="http://schemas.microsoft.com/office/drawing/2014/main" id="{B8712FE2-6EF2-D345-BE35-BE73D59C7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76A921-7285-B647-B7EA-85A4C1B59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79B671-75FF-AE45-B3BB-44513511E7DA}" type="slidenum">
              <a:rPr lang="en-US" smtClean="0"/>
              <a:t>‹#›</a:t>
            </a:fld>
            <a:endParaRPr lang="en-US"/>
          </a:p>
        </p:txBody>
      </p:sp>
    </p:spTree>
    <p:extLst>
      <p:ext uri="{BB962C8B-B14F-4D97-AF65-F5344CB8AC3E}">
        <p14:creationId xmlns:p14="http://schemas.microsoft.com/office/powerpoint/2010/main" val="170506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A98EC9D-6BEC-F24D-AB4F-0462B4B96B96}"/>
              </a:ext>
            </a:extLst>
          </p:cNvPr>
          <p:cNvGrpSpPr/>
          <p:nvPr/>
        </p:nvGrpSpPr>
        <p:grpSpPr>
          <a:xfrm>
            <a:off x="4177084" y="728429"/>
            <a:ext cx="2452652" cy="2467407"/>
            <a:chOff x="3140623" y="232455"/>
            <a:chExt cx="2452652" cy="2467407"/>
          </a:xfrm>
        </p:grpSpPr>
        <p:pic>
          <p:nvPicPr>
            <p:cNvPr id="51" name="Picture 50">
              <a:extLst>
                <a:ext uri="{FF2B5EF4-FFF2-40B4-BE49-F238E27FC236}">
                  <a16:creationId xmlns:a16="http://schemas.microsoft.com/office/drawing/2014/main" id="{9BF5D317-3A72-0648-959C-8F7727E072F0}"/>
                </a:ext>
              </a:extLst>
            </p:cNvPr>
            <p:cNvPicPr>
              <a:picLocks noChangeAspect="1"/>
            </p:cNvPicPr>
            <p:nvPr/>
          </p:nvPicPr>
          <p:blipFill rotWithShape="1">
            <a:blip r:embed="rId2"/>
            <a:srcRect l="16976" t="8518" r="13740" b="11382"/>
            <a:stretch/>
          </p:blipFill>
          <p:spPr>
            <a:xfrm>
              <a:off x="3543976" y="719617"/>
              <a:ext cx="1698946" cy="1671892"/>
            </a:xfrm>
            <a:prstGeom prst="donut">
              <a:avLst>
                <a:gd name="adj" fmla="val 8484"/>
              </a:avLst>
            </a:prstGeom>
          </p:spPr>
        </p:pic>
        <p:grpSp>
          <p:nvGrpSpPr>
            <p:cNvPr id="52" name="Group 51">
              <a:extLst>
                <a:ext uri="{FF2B5EF4-FFF2-40B4-BE49-F238E27FC236}">
                  <a16:creationId xmlns:a16="http://schemas.microsoft.com/office/drawing/2014/main" id="{594DAEB9-13A7-9442-9001-26FBDB7443C7}"/>
                </a:ext>
              </a:extLst>
            </p:cNvPr>
            <p:cNvGrpSpPr/>
            <p:nvPr/>
          </p:nvGrpSpPr>
          <p:grpSpPr>
            <a:xfrm>
              <a:off x="3140623" y="232455"/>
              <a:ext cx="2452652" cy="2467407"/>
              <a:chOff x="3140623" y="232455"/>
              <a:chExt cx="2452652" cy="2467407"/>
            </a:xfrm>
          </p:grpSpPr>
          <p:grpSp>
            <p:nvGrpSpPr>
              <p:cNvPr id="53" name="Group 52">
                <a:extLst>
                  <a:ext uri="{FF2B5EF4-FFF2-40B4-BE49-F238E27FC236}">
                    <a16:creationId xmlns:a16="http://schemas.microsoft.com/office/drawing/2014/main" id="{F9F017DD-18BB-2844-AF04-1EA9A17AC03F}"/>
                  </a:ext>
                </a:extLst>
              </p:cNvPr>
              <p:cNvGrpSpPr/>
              <p:nvPr/>
            </p:nvGrpSpPr>
            <p:grpSpPr>
              <a:xfrm>
                <a:off x="3184757" y="439920"/>
                <a:ext cx="2326792" cy="2259942"/>
                <a:chOff x="3150142" y="379962"/>
                <a:chExt cx="2326792" cy="2259942"/>
              </a:xfrm>
            </p:grpSpPr>
            <p:pic>
              <p:nvPicPr>
                <p:cNvPr id="61" name="Picture 60">
                  <a:extLst>
                    <a:ext uri="{FF2B5EF4-FFF2-40B4-BE49-F238E27FC236}">
                      <a16:creationId xmlns:a16="http://schemas.microsoft.com/office/drawing/2014/main" id="{D43C93B2-0A6E-9144-A93B-ECF39012D133}"/>
                    </a:ext>
                  </a:extLst>
                </p:cNvPr>
                <p:cNvPicPr>
                  <a:picLocks noChangeAspect="1"/>
                </p:cNvPicPr>
                <p:nvPr/>
              </p:nvPicPr>
              <p:blipFill rotWithShape="1">
                <a:blip r:embed="rId3"/>
                <a:srcRect l="16984" t="12627" r="75168" b="69355"/>
                <a:stretch/>
              </p:blipFill>
              <p:spPr>
                <a:xfrm>
                  <a:off x="5111521" y="832798"/>
                  <a:ext cx="302544" cy="372095"/>
                </a:xfrm>
                <a:prstGeom prst="ellipse">
                  <a:avLst/>
                </a:prstGeom>
              </p:spPr>
            </p:pic>
            <p:pic>
              <p:nvPicPr>
                <p:cNvPr id="62" name="Picture 61">
                  <a:extLst>
                    <a:ext uri="{FF2B5EF4-FFF2-40B4-BE49-F238E27FC236}">
                      <a16:creationId xmlns:a16="http://schemas.microsoft.com/office/drawing/2014/main" id="{83771E00-162E-764E-8C8C-C7C92DD1FEA7}"/>
                    </a:ext>
                  </a:extLst>
                </p:cNvPr>
                <p:cNvPicPr>
                  <a:picLocks noChangeAspect="1"/>
                </p:cNvPicPr>
                <p:nvPr/>
              </p:nvPicPr>
              <p:blipFill rotWithShape="1">
                <a:blip r:embed="rId3"/>
                <a:srcRect l="58474" t="66368" r="33894" b="20037"/>
                <a:stretch/>
              </p:blipFill>
              <p:spPr>
                <a:xfrm>
                  <a:off x="5109941" y="1768325"/>
                  <a:ext cx="366993" cy="350230"/>
                </a:xfrm>
                <a:prstGeom prst="ellipse">
                  <a:avLst/>
                </a:prstGeom>
              </p:spPr>
            </p:pic>
            <p:pic>
              <p:nvPicPr>
                <p:cNvPr id="63" name="Picture 62">
                  <a:extLst>
                    <a:ext uri="{FF2B5EF4-FFF2-40B4-BE49-F238E27FC236}">
                      <a16:creationId xmlns:a16="http://schemas.microsoft.com/office/drawing/2014/main" id="{14AB2EAC-514D-4245-BB5A-04136050CA8F}"/>
                    </a:ext>
                  </a:extLst>
                </p:cNvPr>
                <p:cNvPicPr>
                  <a:picLocks noChangeAspect="1"/>
                </p:cNvPicPr>
                <p:nvPr/>
              </p:nvPicPr>
              <p:blipFill rotWithShape="1">
                <a:blip r:embed="rId3"/>
                <a:srcRect l="37925" t="19136" r="55436" b="69102"/>
                <a:stretch/>
              </p:blipFill>
              <p:spPr>
                <a:xfrm>
                  <a:off x="4478474" y="379962"/>
                  <a:ext cx="319228" cy="302996"/>
                </a:xfrm>
                <a:prstGeom prst="ellipse">
                  <a:avLst/>
                </a:prstGeom>
              </p:spPr>
            </p:pic>
            <p:pic>
              <p:nvPicPr>
                <p:cNvPr id="64" name="Picture 63">
                  <a:extLst>
                    <a:ext uri="{FF2B5EF4-FFF2-40B4-BE49-F238E27FC236}">
                      <a16:creationId xmlns:a16="http://schemas.microsoft.com/office/drawing/2014/main" id="{F5827EBF-E01A-E940-8929-5A2F6FEB56D6}"/>
                    </a:ext>
                  </a:extLst>
                </p:cNvPr>
                <p:cNvPicPr>
                  <a:picLocks noChangeAspect="1"/>
                </p:cNvPicPr>
                <p:nvPr/>
              </p:nvPicPr>
              <p:blipFill rotWithShape="1">
                <a:blip r:embed="rId3"/>
                <a:srcRect l="37427" t="65552" r="54941" b="20853"/>
                <a:stretch/>
              </p:blipFill>
              <p:spPr>
                <a:xfrm>
                  <a:off x="4448490" y="2289674"/>
                  <a:ext cx="366993" cy="350230"/>
                </a:xfrm>
                <a:prstGeom prst="ellipse">
                  <a:avLst/>
                </a:prstGeom>
              </p:spPr>
            </p:pic>
            <p:pic>
              <p:nvPicPr>
                <p:cNvPr id="65" name="Picture 64">
                  <a:extLst>
                    <a:ext uri="{FF2B5EF4-FFF2-40B4-BE49-F238E27FC236}">
                      <a16:creationId xmlns:a16="http://schemas.microsoft.com/office/drawing/2014/main" id="{D6CDB887-3E57-5849-92E3-43E1A2C530A4}"/>
                    </a:ext>
                  </a:extLst>
                </p:cNvPr>
                <p:cNvPicPr>
                  <a:picLocks noChangeAspect="1"/>
                </p:cNvPicPr>
                <p:nvPr/>
              </p:nvPicPr>
              <p:blipFill rotWithShape="1">
                <a:blip r:embed="rId3"/>
                <a:srcRect l="16983" t="68025" r="75385" b="18380"/>
                <a:stretch/>
              </p:blipFill>
              <p:spPr>
                <a:xfrm>
                  <a:off x="3539556" y="2124738"/>
                  <a:ext cx="366993" cy="350230"/>
                </a:xfrm>
                <a:prstGeom prst="ellipse">
                  <a:avLst/>
                </a:prstGeom>
              </p:spPr>
            </p:pic>
            <p:pic>
              <p:nvPicPr>
                <p:cNvPr id="66" name="Picture 65">
                  <a:extLst>
                    <a:ext uri="{FF2B5EF4-FFF2-40B4-BE49-F238E27FC236}">
                      <a16:creationId xmlns:a16="http://schemas.microsoft.com/office/drawing/2014/main" id="{4FBEAB19-55D1-C44F-B3B1-43FF04AE7CBB}"/>
                    </a:ext>
                  </a:extLst>
                </p:cNvPr>
                <p:cNvPicPr>
                  <a:picLocks noChangeAspect="1"/>
                </p:cNvPicPr>
                <p:nvPr/>
              </p:nvPicPr>
              <p:blipFill rotWithShape="1">
                <a:blip r:embed="rId3"/>
                <a:srcRect l="78901" t="18770" r="13467" b="67635"/>
                <a:stretch/>
              </p:blipFill>
              <p:spPr>
                <a:xfrm>
                  <a:off x="3150142" y="1327975"/>
                  <a:ext cx="366993" cy="350230"/>
                </a:xfrm>
                <a:prstGeom prst="ellipse">
                  <a:avLst/>
                </a:prstGeom>
              </p:spPr>
            </p:pic>
            <p:pic>
              <p:nvPicPr>
                <p:cNvPr id="67" name="Picture 66">
                  <a:extLst>
                    <a:ext uri="{FF2B5EF4-FFF2-40B4-BE49-F238E27FC236}">
                      <a16:creationId xmlns:a16="http://schemas.microsoft.com/office/drawing/2014/main" id="{48799A1F-FB27-3748-BB05-4822148C3D2F}"/>
                    </a:ext>
                  </a:extLst>
                </p:cNvPr>
                <p:cNvPicPr>
                  <a:picLocks noChangeAspect="1"/>
                </p:cNvPicPr>
                <p:nvPr/>
              </p:nvPicPr>
              <p:blipFill rotWithShape="1">
                <a:blip r:embed="rId3"/>
                <a:srcRect l="58408" t="16319" r="33960" b="70086"/>
                <a:stretch/>
              </p:blipFill>
              <p:spPr>
                <a:xfrm>
                  <a:off x="3547765" y="543733"/>
                  <a:ext cx="366993" cy="350230"/>
                </a:xfrm>
                <a:prstGeom prst="ellipse">
                  <a:avLst/>
                </a:prstGeom>
              </p:spPr>
            </p:pic>
          </p:grpSp>
          <p:sp>
            <p:nvSpPr>
              <p:cNvPr id="54" name="TextBox 53">
                <a:extLst>
                  <a:ext uri="{FF2B5EF4-FFF2-40B4-BE49-F238E27FC236}">
                    <a16:creationId xmlns:a16="http://schemas.microsoft.com/office/drawing/2014/main" id="{20D1C8F7-10CA-EC4A-BE57-D10485706D4A}"/>
                  </a:ext>
                </a:extLst>
              </p:cNvPr>
              <p:cNvSpPr txBox="1"/>
              <p:nvPr/>
            </p:nvSpPr>
            <p:spPr>
              <a:xfrm>
                <a:off x="3140623" y="1179242"/>
                <a:ext cx="470000" cy="246221"/>
              </a:xfrm>
              <a:prstGeom prst="rect">
                <a:avLst/>
              </a:prstGeom>
              <a:noFill/>
            </p:spPr>
            <p:txBody>
              <a:bodyPr wrap="none" rtlCol="0">
                <a:spAutoFit/>
              </a:bodyPr>
              <a:lstStyle/>
              <a:p>
                <a:r>
                  <a:rPr lang="en-US" sz="1000" dirty="0" err="1"/>
                  <a:t>vAttn</a:t>
                </a:r>
                <a:endParaRPr lang="en-US" sz="1000" dirty="0"/>
              </a:p>
            </p:txBody>
          </p:sp>
          <p:sp>
            <p:nvSpPr>
              <p:cNvPr id="55" name="TextBox 54">
                <a:extLst>
                  <a:ext uri="{FF2B5EF4-FFF2-40B4-BE49-F238E27FC236}">
                    <a16:creationId xmlns:a16="http://schemas.microsoft.com/office/drawing/2014/main" id="{1916D686-169C-5E41-96DA-3485A68369DD}"/>
                  </a:ext>
                </a:extLst>
              </p:cNvPr>
              <p:cNvSpPr txBox="1"/>
              <p:nvPr/>
            </p:nvSpPr>
            <p:spPr>
              <a:xfrm>
                <a:off x="3528391" y="386437"/>
                <a:ext cx="479618" cy="246221"/>
              </a:xfrm>
              <a:prstGeom prst="rect">
                <a:avLst/>
              </a:prstGeom>
              <a:noFill/>
            </p:spPr>
            <p:txBody>
              <a:bodyPr wrap="none" rtlCol="0">
                <a:spAutoFit/>
              </a:bodyPr>
              <a:lstStyle/>
              <a:p>
                <a:r>
                  <a:rPr lang="en-US" sz="1000" dirty="0" err="1"/>
                  <a:t>dAttn</a:t>
                </a:r>
                <a:endParaRPr lang="en-US" sz="1000" dirty="0"/>
              </a:p>
            </p:txBody>
          </p:sp>
          <p:sp>
            <p:nvSpPr>
              <p:cNvPr id="56" name="TextBox 55">
                <a:extLst>
                  <a:ext uri="{FF2B5EF4-FFF2-40B4-BE49-F238E27FC236}">
                    <a16:creationId xmlns:a16="http://schemas.microsoft.com/office/drawing/2014/main" id="{D2289A3F-8267-5145-B471-BF6D8BD6DC87}"/>
                  </a:ext>
                </a:extLst>
              </p:cNvPr>
              <p:cNvSpPr txBox="1"/>
              <p:nvPr/>
            </p:nvSpPr>
            <p:spPr>
              <a:xfrm>
                <a:off x="4382313" y="232455"/>
                <a:ext cx="633507" cy="246221"/>
              </a:xfrm>
              <a:prstGeom prst="rect">
                <a:avLst/>
              </a:prstGeom>
              <a:noFill/>
            </p:spPr>
            <p:txBody>
              <a:bodyPr wrap="none" rtlCol="0">
                <a:spAutoFit/>
              </a:bodyPr>
              <a:lstStyle/>
              <a:p>
                <a:r>
                  <a:rPr lang="en-US" sz="1000" dirty="0" err="1"/>
                  <a:t>SomMot</a:t>
                </a:r>
                <a:endParaRPr lang="en-US" sz="1000" dirty="0"/>
              </a:p>
            </p:txBody>
          </p:sp>
          <p:sp>
            <p:nvSpPr>
              <p:cNvPr id="57" name="TextBox 56">
                <a:extLst>
                  <a:ext uri="{FF2B5EF4-FFF2-40B4-BE49-F238E27FC236}">
                    <a16:creationId xmlns:a16="http://schemas.microsoft.com/office/drawing/2014/main" id="{37981D67-6659-4D40-BEB2-ED97795B977E}"/>
                  </a:ext>
                </a:extLst>
              </p:cNvPr>
              <p:cNvSpPr txBox="1"/>
              <p:nvPr/>
            </p:nvSpPr>
            <p:spPr>
              <a:xfrm>
                <a:off x="5121475" y="710248"/>
                <a:ext cx="335348" cy="246221"/>
              </a:xfrm>
              <a:prstGeom prst="rect">
                <a:avLst/>
              </a:prstGeom>
              <a:noFill/>
            </p:spPr>
            <p:txBody>
              <a:bodyPr wrap="none" rtlCol="0">
                <a:spAutoFit/>
              </a:bodyPr>
              <a:lstStyle/>
              <a:p>
                <a:r>
                  <a:rPr lang="en-US" sz="1000" dirty="0"/>
                  <a:t>Vis</a:t>
                </a:r>
              </a:p>
            </p:txBody>
          </p:sp>
          <p:sp>
            <p:nvSpPr>
              <p:cNvPr id="58" name="TextBox 57">
                <a:extLst>
                  <a:ext uri="{FF2B5EF4-FFF2-40B4-BE49-F238E27FC236}">
                    <a16:creationId xmlns:a16="http://schemas.microsoft.com/office/drawing/2014/main" id="{7ED009DF-5482-FD4F-B69B-CA2ED51909CB}"/>
                  </a:ext>
                </a:extLst>
              </p:cNvPr>
              <p:cNvSpPr txBox="1"/>
              <p:nvPr/>
            </p:nvSpPr>
            <p:spPr>
              <a:xfrm>
                <a:off x="5137701" y="1618214"/>
                <a:ext cx="455574" cy="246221"/>
              </a:xfrm>
              <a:prstGeom prst="rect">
                <a:avLst/>
              </a:prstGeom>
              <a:noFill/>
            </p:spPr>
            <p:txBody>
              <a:bodyPr wrap="none" rtlCol="0">
                <a:spAutoFit/>
              </a:bodyPr>
              <a:lstStyle/>
              <a:p>
                <a:r>
                  <a:rPr lang="en-US" sz="1000" dirty="0"/>
                  <a:t>DMN</a:t>
                </a:r>
              </a:p>
            </p:txBody>
          </p:sp>
          <p:sp>
            <p:nvSpPr>
              <p:cNvPr id="59" name="TextBox 58">
                <a:extLst>
                  <a:ext uri="{FF2B5EF4-FFF2-40B4-BE49-F238E27FC236}">
                    <a16:creationId xmlns:a16="http://schemas.microsoft.com/office/drawing/2014/main" id="{2C8EDC04-C94E-CD4A-9D8B-FDA49160107D}"/>
                  </a:ext>
                </a:extLst>
              </p:cNvPr>
              <p:cNvSpPr txBox="1"/>
              <p:nvPr/>
            </p:nvSpPr>
            <p:spPr>
              <a:xfrm>
                <a:off x="4775188" y="2332420"/>
                <a:ext cx="393056" cy="246221"/>
              </a:xfrm>
              <a:prstGeom prst="rect">
                <a:avLst/>
              </a:prstGeom>
              <a:noFill/>
            </p:spPr>
            <p:txBody>
              <a:bodyPr wrap="none" rtlCol="0">
                <a:spAutoFit/>
              </a:bodyPr>
              <a:lstStyle/>
              <a:p>
                <a:r>
                  <a:rPr lang="en-US" sz="1000" dirty="0"/>
                  <a:t>FPN</a:t>
                </a:r>
              </a:p>
            </p:txBody>
          </p:sp>
          <p:sp>
            <p:nvSpPr>
              <p:cNvPr id="60" name="TextBox 59">
                <a:extLst>
                  <a:ext uri="{FF2B5EF4-FFF2-40B4-BE49-F238E27FC236}">
                    <a16:creationId xmlns:a16="http://schemas.microsoft.com/office/drawing/2014/main" id="{16BBF4EC-A12C-1741-967F-387DE10C064B}"/>
                  </a:ext>
                </a:extLst>
              </p:cNvPr>
              <p:cNvSpPr txBox="1"/>
              <p:nvPr/>
            </p:nvSpPr>
            <p:spPr>
              <a:xfrm>
                <a:off x="3288692" y="1977311"/>
                <a:ext cx="521297" cy="246221"/>
              </a:xfrm>
              <a:prstGeom prst="rect">
                <a:avLst/>
              </a:prstGeom>
              <a:noFill/>
            </p:spPr>
            <p:txBody>
              <a:bodyPr wrap="none" rtlCol="0">
                <a:spAutoFit/>
              </a:bodyPr>
              <a:lstStyle/>
              <a:p>
                <a:r>
                  <a:rPr lang="en-US" sz="1000" dirty="0"/>
                  <a:t>Limbic</a:t>
                </a:r>
              </a:p>
            </p:txBody>
          </p:sp>
        </p:grpSp>
      </p:grpSp>
      <p:pic>
        <p:nvPicPr>
          <p:cNvPr id="68" name="Picture 67">
            <a:extLst>
              <a:ext uri="{FF2B5EF4-FFF2-40B4-BE49-F238E27FC236}">
                <a16:creationId xmlns:a16="http://schemas.microsoft.com/office/drawing/2014/main" id="{7F3788EC-AD3C-354D-B0DD-7634691FD6F6}"/>
              </a:ext>
            </a:extLst>
          </p:cNvPr>
          <p:cNvPicPr>
            <a:picLocks noChangeAspect="1"/>
          </p:cNvPicPr>
          <p:nvPr/>
        </p:nvPicPr>
        <p:blipFill rotWithShape="1">
          <a:blip r:embed="rId4"/>
          <a:srcRect l="17738" t="8828" r="13837" b="13208"/>
          <a:stretch/>
        </p:blipFill>
        <p:spPr>
          <a:xfrm>
            <a:off x="7429251" y="970045"/>
            <a:ext cx="1689946" cy="1444160"/>
          </a:xfrm>
          <a:prstGeom prst="rect">
            <a:avLst/>
          </a:prstGeom>
        </p:spPr>
      </p:pic>
      <p:pic>
        <p:nvPicPr>
          <p:cNvPr id="69" name="Picture 68">
            <a:extLst>
              <a:ext uri="{FF2B5EF4-FFF2-40B4-BE49-F238E27FC236}">
                <a16:creationId xmlns:a16="http://schemas.microsoft.com/office/drawing/2014/main" id="{F1A85322-DA1A-F24A-B080-9B3D63B89194}"/>
              </a:ext>
            </a:extLst>
          </p:cNvPr>
          <p:cNvPicPr>
            <a:picLocks noChangeAspect="1"/>
          </p:cNvPicPr>
          <p:nvPr/>
        </p:nvPicPr>
        <p:blipFill rotWithShape="1">
          <a:blip r:embed="rId5">
            <a:clrChange>
              <a:clrFrom>
                <a:srgbClr val="FFFFFF"/>
              </a:clrFrom>
              <a:clrTo>
                <a:srgbClr val="FFFFFF">
                  <a:alpha val="0"/>
                </a:srgbClr>
              </a:clrTo>
            </a:clrChange>
          </a:blip>
          <a:srcRect l="60433" t="27535" r="17751" b="49391"/>
          <a:stretch/>
        </p:blipFill>
        <p:spPr>
          <a:xfrm>
            <a:off x="7811351" y="2308114"/>
            <a:ext cx="1635419" cy="799676"/>
          </a:xfrm>
          <a:prstGeom prst="rect">
            <a:avLst/>
          </a:prstGeom>
        </p:spPr>
      </p:pic>
      <p:pic>
        <p:nvPicPr>
          <p:cNvPr id="70" name="Picture 69">
            <a:extLst>
              <a:ext uri="{FF2B5EF4-FFF2-40B4-BE49-F238E27FC236}">
                <a16:creationId xmlns:a16="http://schemas.microsoft.com/office/drawing/2014/main" id="{79D8C08E-ACC4-9C4C-923D-7C668D39931F}"/>
              </a:ext>
            </a:extLst>
          </p:cNvPr>
          <p:cNvPicPr>
            <a:picLocks noChangeAspect="1"/>
          </p:cNvPicPr>
          <p:nvPr/>
        </p:nvPicPr>
        <p:blipFill rotWithShape="1">
          <a:blip r:embed="rId5"/>
          <a:srcRect l="2455" t="40354" r="89115" b="44086"/>
          <a:stretch/>
        </p:blipFill>
        <p:spPr>
          <a:xfrm flipH="1">
            <a:off x="6919428" y="2294388"/>
            <a:ext cx="903894" cy="790304"/>
          </a:xfrm>
          <a:prstGeom prst="ellipse">
            <a:avLst/>
          </a:prstGeom>
        </p:spPr>
      </p:pic>
      <p:sp>
        <p:nvSpPr>
          <p:cNvPr id="76" name="TextBox 75">
            <a:extLst>
              <a:ext uri="{FF2B5EF4-FFF2-40B4-BE49-F238E27FC236}">
                <a16:creationId xmlns:a16="http://schemas.microsoft.com/office/drawing/2014/main" id="{92D497A1-6BA7-0548-BB2F-80C835820C66}"/>
              </a:ext>
            </a:extLst>
          </p:cNvPr>
          <p:cNvSpPr txBox="1"/>
          <p:nvPr/>
        </p:nvSpPr>
        <p:spPr>
          <a:xfrm rot="16200000">
            <a:off x="130176" y="1719658"/>
            <a:ext cx="1849224" cy="369332"/>
          </a:xfrm>
          <a:prstGeom prst="rect">
            <a:avLst/>
          </a:prstGeom>
          <a:noFill/>
        </p:spPr>
        <p:txBody>
          <a:bodyPr wrap="none" rtlCol="0">
            <a:spAutoFit/>
          </a:bodyPr>
          <a:lstStyle/>
          <a:p>
            <a:r>
              <a:rPr lang="en-US" dirty="0"/>
              <a:t>Cortical Networks</a:t>
            </a:r>
          </a:p>
        </p:txBody>
      </p:sp>
      <p:grpSp>
        <p:nvGrpSpPr>
          <p:cNvPr id="96" name="Group 95">
            <a:extLst>
              <a:ext uri="{FF2B5EF4-FFF2-40B4-BE49-F238E27FC236}">
                <a16:creationId xmlns:a16="http://schemas.microsoft.com/office/drawing/2014/main" id="{1EEBCCC8-3A69-AC4C-8865-2B827C381751}"/>
              </a:ext>
            </a:extLst>
          </p:cNvPr>
          <p:cNvGrpSpPr/>
          <p:nvPr/>
        </p:nvGrpSpPr>
        <p:grpSpPr>
          <a:xfrm>
            <a:off x="1238422" y="706359"/>
            <a:ext cx="2636661" cy="2528438"/>
            <a:chOff x="597311" y="61845"/>
            <a:chExt cx="2636661" cy="2528438"/>
          </a:xfrm>
        </p:grpSpPr>
        <p:grpSp>
          <p:nvGrpSpPr>
            <p:cNvPr id="97" name="Group 96">
              <a:extLst>
                <a:ext uri="{FF2B5EF4-FFF2-40B4-BE49-F238E27FC236}">
                  <a16:creationId xmlns:a16="http://schemas.microsoft.com/office/drawing/2014/main" id="{B95E86C6-411D-FF48-B182-28F1E95E4D6C}"/>
                </a:ext>
              </a:extLst>
            </p:cNvPr>
            <p:cNvGrpSpPr/>
            <p:nvPr/>
          </p:nvGrpSpPr>
          <p:grpSpPr>
            <a:xfrm>
              <a:off x="1200084" y="589089"/>
              <a:ext cx="1435786" cy="1314756"/>
              <a:chOff x="779805" y="272835"/>
              <a:chExt cx="2100180" cy="1958129"/>
            </a:xfrm>
          </p:grpSpPr>
          <p:pic>
            <p:nvPicPr>
              <p:cNvPr id="116" name="Picture 115">
                <a:extLst>
                  <a:ext uri="{FF2B5EF4-FFF2-40B4-BE49-F238E27FC236}">
                    <a16:creationId xmlns:a16="http://schemas.microsoft.com/office/drawing/2014/main" id="{E51AA797-6E56-D546-BD70-FDDE18E36954}"/>
                  </a:ext>
                </a:extLst>
              </p:cNvPr>
              <p:cNvPicPr>
                <a:picLocks noChangeAspect="1"/>
              </p:cNvPicPr>
              <p:nvPr/>
            </p:nvPicPr>
            <p:blipFill rotWithShape="1">
              <a:blip r:embed="rId4"/>
              <a:srcRect l="17738" t="8828" r="13837" b="13208"/>
              <a:stretch/>
            </p:blipFill>
            <p:spPr>
              <a:xfrm>
                <a:off x="1085652" y="272835"/>
                <a:ext cx="1599496" cy="1366866"/>
              </a:xfrm>
              <a:prstGeom prst="rect">
                <a:avLst/>
              </a:prstGeom>
            </p:spPr>
          </p:pic>
          <p:pic>
            <p:nvPicPr>
              <p:cNvPr id="117" name="Picture 116">
                <a:extLst>
                  <a:ext uri="{FF2B5EF4-FFF2-40B4-BE49-F238E27FC236}">
                    <a16:creationId xmlns:a16="http://schemas.microsoft.com/office/drawing/2014/main" id="{C939BC6B-6EC7-4E4E-86FE-3EB3B2A1DD07}"/>
                  </a:ext>
                </a:extLst>
              </p:cNvPr>
              <p:cNvPicPr>
                <a:picLocks noChangeAspect="1"/>
              </p:cNvPicPr>
              <p:nvPr/>
            </p:nvPicPr>
            <p:blipFill rotWithShape="1">
              <a:blip r:embed="rId5">
                <a:clrChange>
                  <a:clrFrom>
                    <a:srgbClr val="FFFFFF"/>
                  </a:clrFrom>
                  <a:clrTo>
                    <a:srgbClr val="FFFFFF">
                      <a:alpha val="0"/>
                    </a:srgbClr>
                  </a:clrTo>
                </a:clrChange>
              </a:blip>
              <a:srcRect l="60433" t="27535" r="17751" b="49391"/>
              <a:stretch/>
            </p:blipFill>
            <p:spPr>
              <a:xfrm>
                <a:off x="1533753" y="1572692"/>
                <a:ext cx="1346232" cy="658272"/>
              </a:xfrm>
              <a:prstGeom prst="rect">
                <a:avLst/>
              </a:prstGeom>
            </p:spPr>
          </p:pic>
          <p:pic>
            <p:nvPicPr>
              <p:cNvPr id="118" name="Picture 117">
                <a:extLst>
                  <a:ext uri="{FF2B5EF4-FFF2-40B4-BE49-F238E27FC236}">
                    <a16:creationId xmlns:a16="http://schemas.microsoft.com/office/drawing/2014/main" id="{302BD0A8-1F29-DE46-8754-6487DE4828B1}"/>
                  </a:ext>
                </a:extLst>
              </p:cNvPr>
              <p:cNvPicPr>
                <a:picLocks noChangeAspect="1"/>
              </p:cNvPicPr>
              <p:nvPr/>
            </p:nvPicPr>
            <p:blipFill rotWithShape="1">
              <a:blip r:embed="rId5"/>
              <a:srcRect l="2455" t="40354" r="89115" b="45647"/>
              <a:stretch/>
            </p:blipFill>
            <p:spPr>
              <a:xfrm flipH="1">
                <a:off x="779805" y="1557814"/>
                <a:ext cx="744060" cy="585273"/>
              </a:xfrm>
              <a:prstGeom prst="ellipse">
                <a:avLst/>
              </a:prstGeom>
            </p:spPr>
          </p:pic>
        </p:grpSp>
        <p:grpSp>
          <p:nvGrpSpPr>
            <p:cNvPr id="98" name="Group 97">
              <a:extLst>
                <a:ext uri="{FF2B5EF4-FFF2-40B4-BE49-F238E27FC236}">
                  <a16:creationId xmlns:a16="http://schemas.microsoft.com/office/drawing/2014/main" id="{D2782482-A791-7B48-90CF-CB8B1BE43D13}"/>
                </a:ext>
              </a:extLst>
            </p:cNvPr>
            <p:cNvGrpSpPr/>
            <p:nvPr/>
          </p:nvGrpSpPr>
          <p:grpSpPr>
            <a:xfrm>
              <a:off x="597311" y="61845"/>
              <a:ext cx="2636661" cy="2528438"/>
              <a:chOff x="3140623" y="347880"/>
              <a:chExt cx="2452652" cy="2351982"/>
            </a:xfrm>
          </p:grpSpPr>
          <p:pic>
            <p:nvPicPr>
              <p:cNvPr id="99" name="Picture 98">
                <a:extLst>
                  <a:ext uri="{FF2B5EF4-FFF2-40B4-BE49-F238E27FC236}">
                    <a16:creationId xmlns:a16="http://schemas.microsoft.com/office/drawing/2014/main" id="{16791780-1FEE-9547-995F-C03A2B3629BF}"/>
                  </a:ext>
                </a:extLst>
              </p:cNvPr>
              <p:cNvPicPr>
                <a:picLocks noChangeAspect="1"/>
              </p:cNvPicPr>
              <p:nvPr/>
            </p:nvPicPr>
            <p:blipFill rotWithShape="1">
              <a:blip r:embed="rId2"/>
              <a:srcRect l="16976" t="8518" r="13740" b="11382"/>
              <a:stretch/>
            </p:blipFill>
            <p:spPr>
              <a:xfrm>
                <a:off x="3543976" y="719617"/>
                <a:ext cx="1698946" cy="1671892"/>
              </a:xfrm>
              <a:prstGeom prst="donut">
                <a:avLst>
                  <a:gd name="adj" fmla="val 6250"/>
                </a:avLst>
              </a:prstGeom>
            </p:spPr>
          </p:pic>
          <p:grpSp>
            <p:nvGrpSpPr>
              <p:cNvPr id="100" name="Group 99">
                <a:extLst>
                  <a:ext uri="{FF2B5EF4-FFF2-40B4-BE49-F238E27FC236}">
                    <a16:creationId xmlns:a16="http://schemas.microsoft.com/office/drawing/2014/main" id="{B0119821-4692-544B-8B95-6065B0B52E7F}"/>
                  </a:ext>
                </a:extLst>
              </p:cNvPr>
              <p:cNvGrpSpPr/>
              <p:nvPr/>
            </p:nvGrpSpPr>
            <p:grpSpPr>
              <a:xfrm>
                <a:off x="3140623" y="347880"/>
                <a:ext cx="2452652" cy="2351982"/>
                <a:chOff x="3140623" y="347880"/>
                <a:chExt cx="2452652" cy="2351982"/>
              </a:xfrm>
            </p:grpSpPr>
            <p:grpSp>
              <p:nvGrpSpPr>
                <p:cNvPr id="101" name="Group 100">
                  <a:extLst>
                    <a:ext uri="{FF2B5EF4-FFF2-40B4-BE49-F238E27FC236}">
                      <a16:creationId xmlns:a16="http://schemas.microsoft.com/office/drawing/2014/main" id="{354E25D1-A680-9045-8519-75473A0B9D3D}"/>
                    </a:ext>
                  </a:extLst>
                </p:cNvPr>
                <p:cNvGrpSpPr/>
                <p:nvPr/>
              </p:nvGrpSpPr>
              <p:grpSpPr>
                <a:xfrm>
                  <a:off x="3184757" y="439920"/>
                  <a:ext cx="2326792" cy="2259942"/>
                  <a:chOff x="3150142" y="379962"/>
                  <a:chExt cx="2326792" cy="2259942"/>
                </a:xfrm>
              </p:grpSpPr>
              <p:pic>
                <p:nvPicPr>
                  <p:cNvPr id="109" name="Picture 108">
                    <a:extLst>
                      <a:ext uri="{FF2B5EF4-FFF2-40B4-BE49-F238E27FC236}">
                        <a16:creationId xmlns:a16="http://schemas.microsoft.com/office/drawing/2014/main" id="{DF87BFC6-F0B9-9349-A3D8-B0A05DB5D7D0}"/>
                      </a:ext>
                    </a:extLst>
                  </p:cNvPr>
                  <p:cNvPicPr>
                    <a:picLocks noChangeAspect="1"/>
                  </p:cNvPicPr>
                  <p:nvPr/>
                </p:nvPicPr>
                <p:blipFill rotWithShape="1">
                  <a:blip r:embed="rId3"/>
                  <a:srcRect l="16984" t="12627" r="75168" b="69355"/>
                  <a:stretch/>
                </p:blipFill>
                <p:spPr>
                  <a:xfrm>
                    <a:off x="5111521" y="832798"/>
                    <a:ext cx="302544" cy="372095"/>
                  </a:xfrm>
                  <a:prstGeom prst="ellipse">
                    <a:avLst/>
                  </a:prstGeom>
                </p:spPr>
              </p:pic>
              <p:pic>
                <p:nvPicPr>
                  <p:cNvPr id="110" name="Picture 109">
                    <a:extLst>
                      <a:ext uri="{FF2B5EF4-FFF2-40B4-BE49-F238E27FC236}">
                        <a16:creationId xmlns:a16="http://schemas.microsoft.com/office/drawing/2014/main" id="{C1FFC21C-F4BE-F04E-ADEC-697E941446AB}"/>
                      </a:ext>
                    </a:extLst>
                  </p:cNvPr>
                  <p:cNvPicPr>
                    <a:picLocks noChangeAspect="1"/>
                  </p:cNvPicPr>
                  <p:nvPr/>
                </p:nvPicPr>
                <p:blipFill rotWithShape="1">
                  <a:blip r:embed="rId3"/>
                  <a:srcRect l="58474" t="66368" r="33894" b="20037"/>
                  <a:stretch/>
                </p:blipFill>
                <p:spPr>
                  <a:xfrm>
                    <a:off x="5109941" y="1768325"/>
                    <a:ext cx="366993" cy="350230"/>
                  </a:xfrm>
                  <a:prstGeom prst="ellipse">
                    <a:avLst/>
                  </a:prstGeom>
                </p:spPr>
              </p:pic>
              <p:pic>
                <p:nvPicPr>
                  <p:cNvPr id="111" name="Picture 110">
                    <a:extLst>
                      <a:ext uri="{FF2B5EF4-FFF2-40B4-BE49-F238E27FC236}">
                        <a16:creationId xmlns:a16="http://schemas.microsoft.com/office/drawing/2014/main" id="{9FFB0DD0-6778-8D42-8759-2DE6F101EEDE}"/>
                      </a:ext>
                    </a:extLst>
                  </p:cNvPr>
                  <p:cNvPicPr>
                    <a:picLocks noChangeAspect="1"/>
                  </p:cNvPicPr>
                  <p:nvPr/>
                </p:nvPicPr>
                <p:blipFill rotWithShape="1">
                  <a:blip r:embed="rId3"/>
                  <a:srcRect l="37925" t="19136" r="55436" b="69102"/>
                  <a:stretch/>
                </p:blipFill>
                <p:spPr>
                  <a:xfrm>
                    <a:off x="4478474" y="379962"/>
                    <a:ext cx="319228" cy="302996"/>
                  </a:xfrm>
                  <a:prstGeom prst="ellipse">
                    <a:avLst/>
                  </a:prstGeom>
                </p:spPr>
              </p:pic>
              <p:pic>
                <p:nvPicPr>
                  <p:cNvPr id="112" name="Picture 111">
                    <a:extLst>
                      <a:ext uri="{FF2B5EF4-FFF2-40B4-BE49-F238E27FC236}">
                        <a16:creationId xmlns:a16="http://schemas.microsoft.com/office/drawing/2014/main" id="{D5DEDB99-18FA-3149-BF18-0274F080E2AF}"/>
                      </a:ext>
                    </a:extLst>
                  </p:cNvPr>
                  <p:cNvPicPr>
                    <a:picLocks noChangeAspect="1"/>
                  </p:cNvPicPr>
                  <p:nvPr/>
                </p:nvPicPr>
                <p:blipFill rotWithShape="1">
                  <a:blip r:embed="rId3"/>
                  <a:srcRect l="37427" t="65552" r="54941" b="20853"/>
                  <a:stretch/>
                </p:blipFill>
                <p:spPr>
                  <a:xfrm>
                    <a:off x="4448490" y="2289674"/>
                    <a:ext cx="366993" cy="350230"/>
                  </a:xfrm>
                  <a:prstGeom prst="ellipse">
                    <a:avLst/>
                  </a:prstGeom>
                </p:spPr>
              </p:pic>
              <p:pic>
                <p:nvPicPr>
                  <p:cNvPr id="113" name="Picture 112">
                    <a:extLst>
                      <a:ext uri="{FF2B5EF4-FFF2-40B4-BE49-F238E27FC236}">
                        <a16:creationId xmlns:a16="http://schemas.microsoft.com/office/drawing/2014/main" id="{35E81842-DF71-B54E-B8FE-8325BE009B45}"/>
                      </a:ext>
                    </a:extLst>
                  </p:cNvPr>
                  <p:cNvPicPr>
                    <a:picLocks noChangeAspect="1"/>
                  </p:cNvPicPr>
                  <p:nvPr/>
                </p:nvPicPr>
                <p:blipFill rotWithShape="1">
                  <a:blip r:embed="rId3"/>
                  <a:srcRect l="16983" t="68025" r="75385" b="18380"/>
                  <a:stretch/>
                </p:blipFill>
                <p:spPr>
                  <a:xfrm>
                    <a:off x="3539556" y="2124738"/>
                    <a:ext cx="366993" cy="350230"/>
                  </a:xfrm>
                  <a:prstGeom prst="ellipse">
                    <a:avLst/>
                  </a:prstGeom>
                </p:spPr>
              </p:pic>
              <p:pic>
                <p:nvPicPr>
                  <p:cNvPr id="114" name="Picture 113">
                    <a:extLst>
                      <a:ext uri="{FF2B5EF4-FFF2-40B4-BE49-F238E27FC236}">
                        <a16:creationId xmlns:a16="http://schemas.microsoft.com/office/drawing/2014/main" id="{32B7FC5D-2146-4346-81AF-FD9154116F04}"/>
                      </a:ext>
                    </a:extLst>
                  </p:cNvPr>
                  <p:cNvPicPr>
                    <a:picLocks noChangeAspect="1"/>
                  </p:cNvPicPr>
                  <p:nvPr/>
                </p:nvPicPr>
                <p:blipFill rotWithShape="1">
                  <a:blip r:embed="rId3"/>
                  <a:srcRect l="78901" t="18770" r="13467" b="67635"/>
                  <a:stretch/>
                </p:blipFill>
                <p:spPr>
                  <a:xfrm>
                    <a:off x="3150142" y="1327975"/>
                    <a:ext cx="366993" cy="350230"/>
                  </a:xfrm>
                  <a:prstGeom prst="ellipse">
                    <a:avLst/>
                  </a:prstGeom>
                </p:spPr>
              </p:pic>
              <p:pic>
                <p:nvPicPr>
                  <p:cNvPr id="115" name="Picture 114">
                    <a:extLst>
                      <a:ext uri="{FF2B5EF4-FFF2-40B4-BE49-F238E27FC236}">
                        <a16:creationId xmlns:a16="http://schemas.microsoft.com/office/drawing/2014/main" id="{99DFDEBD-C531-454A-8C34-2829FE85EDCC}"/>
                      </a:ext>
                    </a:extLst>
                  </p:cNvPr>
                  <p:cNvPicPr>
                    <a:picLocks noChangeAspect="1"/>
                  </p:cNvPicPr>
                  <p:nvPr/>
                </p:nvPicPr>
                <p:blipFill rotWithShape="1">
                  <a:blip r:embed="rId3"/>
                  <a:srcRect l="58408" t="16319" r="33960" b="70086"/>
                  <a:stretch/>
                </p:blipFill>
                <p:spPr>
                  <a:xfrm>
                    <a:off x="3547765" y="543733"/>
                    <a:ext cx="366993" cy="350230"/>
                  </a:xfrm>
                  <a:prstGeom prst="ellipse">
                    <a:avLst/>
                  </a:prstGeom>
                </p:spPr>
              </p:pic>
            </p:grpSp>
            <p:sp>
              <p:nvSpPr>
                <p:cNvPr id="102" name="TextBox 101">
                  <a:extLst>
                    <a:ext uri="{FF2B5EF4-FFF2-40B4-BE49-F238E27FC236}">
                      <a16:creationId xmlns:a16="http://schemas.microsoft.com/office/drawing/2014/main" id="{3EE46801-79E1-324D-92DD-F7BDC089D789}"/>
                    </a:ext>
                  </a:extLst>
                </p:cNvPr>
                <p:cNvSpPr txBox="1"/>
                <p:nvPr/>
              </p:nvSpPr>
              <p:spPr>
                <a:xfrm>
                  <a:off x="3140623" y="1179242"/>
                  <a:ext cx="470000" cy="246221"/>
                </a:xfrm>
                <a:prstGeom prst="rect">
                  <a:avLst/>
                </a:prstGeom>
                <a:noFill/>
              </p:spPr>
              <p:txBody>
                <a:bodyPr wrap="none" rtlCol="0">
                  <a:spAutoFit/>
                </a:bodyPr>
                <a:lstStyle/>
                <a:p>
                  <a:r>
                    <a:rPr lang="en-US" sz="1000" dirty="0" err="1"/>
                    <a:t>vAttn</a:t>
                  </a:r>
                  <a:endParaRPr lang="en-US" sz="1000" dirty="0"/>
                </a:p>
              </p:txBody>
            </p:sp>
            <p:sp>
              <p:nvSpPr>
                <p:cNvPr id="103" name="TextBox 102">
                  <a:extLst>
                    <a:ext uri="{FF2B5EF4-FFF2-40B4-BE49-F238E27FC236}">
                      <a16:creationId xmlns:a16="http://schemas.microsoft.com/office/drawing/2014/main" id="{9C6F9C5B-3B21-6A46-B765-936774719912}"/>
                    </a:ext>
                  </a:extLst>
                </p:cNvPr>
                <p:cNvSpPr txBox="1"/>
                <p:nvPr/>
              </p:nvSpPr>
              <p:spPr>
                <a:xfrm>
                  <a:off x="3528391" y="386437"/>
                  <a:ext cx="479618" cy="246221"/>
                </a:xfrm>
                <a:prstGeom prst="rect">
                  <a:avLst/>
                </a:prstGeom>
                <a:noFill/>
              </p:spPr>
              <p:txBody>
                <a:bodyPr wrap="none" rtlCol="0">
                  <a:spAutoFit/>
                </a:bodyPr>
                <a:lstStyle/>
                <a:p>
                  <a:r>
                    <a:rPr lang="en-US" sz="1000" dirty="0" err="1"/>
                    <a:t>dAttn</a:t>
                  </a:r>
                  <a:endParaRPr lang="en-US" sz="1000" dirty="0"/>
                </a:p>
              </p:txBody>
            </p:sp>
            <p:sp>
              <p:nvSpPr>
                <p:cNvPr id="104" name="TextBox 103">
                  <a:extLst>
                    <a:ext uri="{FF2B5EF4-FFF2-40B4-BE49-F238E27FC236}">
                      <a16:creationId xmlns:a16="http://schemas.microsoft.com/office/drawing/2014/main" id="{8B9B24D5-CBD9-B340-ADEF-634640B8EF70}"/>
                    </a:ext>
                  </a:extLst>
                </p:cNvPr>
                <p:cNvSpPr txBox="1"/>
                <p:nvPr/>
              </p:nvSpPr>
              <p:spPr>
                <a:xfrm>
                  <a:off x="4068590" y="347880"/>
                  <a:ext cx="633507" cy="246221"/>
                </a:xfrm>
                <a:prstGeom prst="rect">
                  <a:avLst/>
                </a:prstGeom>
                <a:noFill/>
              </p:spPr>
              <p:txBody>
                <a:bodyPr wrap="none" rtlCol="0">
                  <a:spAutoFit/>
                </a:bodyPr>
                <a:lstStyle/>
                <a:p>
                  <a:r>
                    <a:rPr lang="en-US" sz="1000" dirty="0" err="1"/>
                    <a:t>SomMot</a:t>
                  </a:r>
                  <a:endParaRPr lang="en-US" sz="1000" dirty="0"/>
                </a:p>
              </p:txBody>
            </p:sp>
            <p:sp>
              <p:nvSpPr>
                <p:cNvPr id="105" name="TextBox 104">
                  <a:extLst>
                    <a:ext uri="{FF2B5EF4-FFF2-40B4-BE49-F238E27FC236}">
                      <a16:creationId xmlns:a16="http://schemas.microsoft.com/office/drawing/2014/main" id="{C4F227CC-5150-5D47-A890-D42DE850818A}"/>
                    </a:ext>
                  </a:extLst>
                </p:cNvPr>
                <p:cNvSpPr txBox="1"/>
                <p:nvPr/>
              </p:nvSpPr>
              <p:spPr>
                <a:xfrm>
                  <a:off x="5121475" y="710248"/>
                  <a:ext cx="335348" cy="246221"/>
                </a:xfrm>
                <a:prstGeom prst="rect">
                  <a:avLst/>
                </a:prstGeom>
                <a:noFill/>
              </p:spPr>
              <p:txBody>
                <a:bodyPr wrap="none" rtlCol="0">
                  <a:spAutoFit/>
                </a:bodyPr>
                <a:lstStyle/>
                <a:p>
                  <a:r>
                    <a:rPr lang="en-US" sz="1000" dirty="0"/>
                    <a:t>Vis</a:t>
                  </a:r>
                </a:p>
              </p:txBody>
            </p:sp>
            <p:sp>
              <p:nvSpPr>
                <p:cNvPr id="106" name="TextBox 105">
                  <a:extLst>
                    <a:ext uri="{FF2B5EF4-FFF2-40B4-BE49-F238E27FC236}">
                      <a16:creationId xmlns:a16="http://schemas.microsoft.com/office/drawing/2014/main" id="{A2B47016-899E-D640-8BD4-00BC632CD0E5}"/>
                    </a:ext>
                  </a:extLst>
                </p:cNvPr>
                <p:cNvSpPr txBox="1"/>
                <p:nvPr/>
              </p:nvSpPr>
              <p:spPr>
                <a:xfrm>
                  <a:off x="5137701" y="1618214"/>
                  <a:ext cx="455574" cy="246221"/>
                </a:xfrm>
                <a:prstGeom prst="rect">
                  <a:avLst/>
                </a:prstGeom>
                <a:noFill/>
              </p:spPr>
              <p:txBody>
                <a:bodyPr wrap="none" rtlCol="0">
                  <a:spAutoFit/>
                </a:bodyPr>
                <a:lstStyle/>
                <a:p>
                  <a:r>
                    <a:rPr lang="en-US" sz="1000" dirty="0"/>
                    <a:t>DMN</a:t>
                  </a:r>
                </a:p>
              </p:txBody>
            </p:sp>
            <p:sp>
              <p:nvSpPr>
                <p:cNvPr id="107" name="TextBox 106">
                  <a:extLst>
                    <a:ext uri="{FF2B5EF4-FFF2-40B4-BE49-F238E27FC236}">
                      <a16:creationId xmlns:a16="http://schemas.microsoft.com/office/drawing/2014/main" id="{157B21DB-6D74-6948-AF55-8AF9053FB76D}"/>
                    </a:ext>
                  </a:extLst>
                </p:cNvPr>
                <p:cNvSpPr txBox="1"/>
                <p:nvPr/>
              </p:nvSpPr>
              <p:spPr>
                <a:xfrm>
                  <a:off x="3288692" y="1977311"/>
                  <a:ext cx="521297" cy="246221"/>
                </a:xfrm>
                <a:prstGeom prst="rect">
                  <a:avLst/>
                </a:prstGeom>
                <a:noFill/>
              </p:spPr>
              <p:txBody>
                <a:bodyPr wrap="none" rtlCol="0">
                  <a:spAutoFit/>
                </a:bodyPr>
                <a:lstStyle/>
                <a:p>
                  <a:r>
                    <a:rPr lang="en-US" sz="1000" dirty="0"/>
                    <a:t>Limbic</a:t>
                  </a:r>
                </a:p>
              </p:txBody>
            </p:sp>
            <p:sp>
              <p:nvSpPr>
                <p:cNvPr id="108" name="TextBox 107">
                  <a:extLst>
                    <a:ext uri="{FF2B5EF4-FFF2-40B4-BE49-F238E27FC236}">
                      <a16:creationId xmlns:a16="http://schemas.microsoft.com/office/drawing/2014/main" id="{5896E16A-F37B-8F42-967E-B559ACC02454}"/>
                    </a:ext>
                  </a:extLst>
                </p:cNvPr>
                <p:cNvSpPr txBox="1"/>
                <p:nvPr/>
              </p:nvSpPr>
              <p:spPr>
                <a:xfrm>
                  <a:off x="4242231" y="2398094"/>
                  <a:ext cx="393056" cy="246221"/>
                </a:xfrm>
                <a:prstGeom prst="rect">
                  <a:avLst/>
                </a:prstGeom>
                <a:noFill/>
              </p:spPr>
              <p:txBody>
                <a:bodyPr wrap="none" rtlCol="0">
                  <a:spAutoFit/>
                </a:bodyPr>
                <a:lstStyle/>
                <a:p>
                  <a:r>
                    <a:rPr lang="en-US" sz="1000" dirty="0"/>
                    <a:t>FPN</a:t>
                  </a:r>
                </a:p>
              </p:txBody>
            </p:sp>
          </p:grpSp>
        </p:grpSp>
      </p:grpSp>
    </p:spTree>
    <p:extLst>
      <p:ext uri="{BB962C8B-B14F-4D97-AF65-F5344CB8AC3E}">
        <p14:creationId xmlns:p14="http://schemas.microsoft.com/office/powerpoint/2010/main" val="366488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0E320FE7-3A8D-EE46-8325-2C6DB38010E1}"/>
              </a:ext>
            </a:extLst>
          </p:cNvPr>
          <p:cNvPicPr>
            <a:picLocks noChangeAspect="1"/>
          </p:cNvPicPr>
          <p:nvPr/>
        </p:nvPicPr>
        <p:blipFill rotWithShape="1">
          <a:blip r:embed="rId2"/>
          <a:srcRect l="19735" t="34841" r="15818" b="13380"/>
          <a:stretch/>
        </p:blipFill>
        <p:spPr>
          <a:xfrm>
            <a:off x="2330412" y="1092221"/>
            <a:ext cx="1711539" cy="1031325"/>
          </a:xfrm>
          <a:prstGeom prst="rect">
            <a:avLst/>
          </a:prstGeom>
        </p:spPr>
      </p:pic>
      <p:grpSp>
        <p:nvGrpSpPr>
          <p:cNvPr id="7" name="Group 6">
            <a:extLst>
              <a:ext uri="{FF2B5EF4-FFF2-40B4-BE49-F238E27FC236}">
                <a16:creationId xmlns:a16="http://schemas.microsoft.com/office/drawing/2014/main" id="{BA00A28F-AC2F-7942-828A-E1CA97D6EE0F}"/>
              </a:ext>
            </a:extLst>
          </p:cNvPr>
          <p:cNvGrpSpPr/>
          <p:nvPr/>
        </p:nvGrpSpPr>
        <p:grpSpPr>
          <a:xfrm>
            <a:off x="1761558" y="256509"/>
            <a:ext cx="2759648" cy="2573544"/>
            <a:chOff x="3039388" y="3192490"/>
            <a:chExt cx="2759648" cy="2573544"/>
          </a:xfrm>
        </p:grpSpPr>
        <p:pic>
          <p:nvPicPr>
            <p:cNvPr id="28" name="Picture 27">
              <a:extLst>
                <a:ext uri="{FF2B5EF4-FFF2-40B4-BE49-F238E27FC236}">
                  <a16:creationId xmlns:a16="http://schemas.microsoft.com/office/drawing/2014/main" id="{55C243C4-A224-784D-AA14-AF2266FFEEA1}"/>
                </a:ext>
              </a:extLst>
            </p:cNvPr>
            <p:cNvPicPr>
              <a:picLocks noChangeAspect="1"/>
            </p:cNvPicPr>
            <p:nvPr/>
          </p:nvPicPr>
          <p:blipFill rotWithShape="1">
            <a:blip r:embed="rId3"/>
            <a:srcRect l="15275" t="6897" r="11918" b="10854"/>
            <a:stretch/>
          </p:blipFill>
          <p:spPr>
            <a:xfrm>
              <a:off x="3392514" y="3467747"/>
              <a:ext cx="2097694" cy="2017083"/>
            </a:xfrm>
            <a:prstGeom prst="donut">
              <a:avLst>
                <a:gd name="adj" fmla="val 14757"/>
              </a:avLst>
            </a:prstGeom>
          </p:spPr>
        </p:pic>
        <p:pic>
          <p:nvPicPr>
            <p:cNvPr id="30" name="Picture 29">
              <a:extLst>
                <a:ext uri="{FF2B5EF4-FFF2-40B4-BE49-F238E27FC236}">
                  <a16:creationId xmlns:a16="http://schemas.microsoft.com/office/drawing/2014/main" id="{78413D3C-08F0-C744-B2AC-D6785494863D}"/>
                </a:ext>
              </a:extLst>
            </p:cNvPr>
            <p:cNvPicPr>
              <a:picLocks noChangeAspect="1"/>
            </p:cNvPicPr>
            <p:nvPr/>
          </p:nvPicPr>
          <p:blipFill rotWithShape="1">
            <a:blip r:embed="rId4">
              <a:clrChange>
                <a:clrFrom>
                  <a:srgbClr val="FFFFFF"/>
                </a:clrFrom>
                <a:clrTo>
                  <a:srgbClr val="FFFFFF">
                    <a:alpha val="0"/>
                  </a:srgbClr>
                </a:clrTo>
              </a:clrChange>
            </a:blip>
            <a:srcRect l="13093" t="8773" r="74870" b="75989"/>
            <a:stretch/>
          </p:blipFill>
          <p:spPr>
            <a:xfrm>
              <a:off x="5362832" y="4139947"/>
              <a:ext cx="432767" cy="328148"/>
            </a:xfrm>
            <a:prstGeom prst="rect">
              <a:avLst/>
            </a:prstGeom>
          </p:spPr>
        </p:pic>
        <p:pic>
          <p:nvPicPr>
            <p:cNvPr id="32" name="Picture 31">
              <a:extLst>
                <a:ext uri="{FF2B5EF4-FFF2-40B4-BE49-F238E27FC236}">
                  <a16:creationId xmlns:a16="http://schemas.microsoft.com/office/drawing/2014/main" id="{CBD9D05F-5A0C-5C41-BCE5-5BA5CDDE4E11}"/>
                </a:ext>
              </a:extLst>
            </p:cNvPr>
            <p:cNvPicPr>
              <a:picLocks noChangeAspect="1"/>
            </p:cNvPicPr>
            <p:nvPr/>
          </p:nvPicPr>
          <p:blipFill rotWithShape="1">
            <a:blip r:embed="rId4">
              <a:clrChange>
                <a:clrFrom>
                  <a:srgbClr val="FFFFFF"/>
                </a:clrFrom>
                <a:clrTo>
                  <a:srgbClr val="FFFFFF">
                    <a:alpha val="0"/>
                  </a:srgbClr>
                </a:clrTo>
              </a:clrChange>
            </a:blip>
            <a:srcRect l="29156" t="7270" r="58807" b="77492"/>
            <a:stretch/>
          </p:blipFill>
          <p:spPr>
            <a:xfrm>
              <a:off x="5256637" y="3763514"/>
              <a:ext cx="432767" cy="328148"/>
            </a:xfrm>
            <a:prstGeom prst="rect">
              <a:avLst/>
            </a:prstGeom>
          </p:spPr>
        </p:pic>
        <p:pic>
          <p:nvPicPr>
            <p:cNvPr id="33" name="Picture 32">
              <a:extLst>
                <a:ext uri="{FF2B5EF4-FFF2-40B4-BE49-F238E27FC236}">
                  <a16:creationId xmlns:a16="http://schemas.microsoft.com/office/drawing/2014/main" id="{FB1EED7D-346E-3B41-8729-BD1D0DD9D217}"/>
                </a:ext>
              </a:extLst>
            </p:cNvPr>
            <p:cNvPicPr>
              <a:picLocks noChangeAspect="1"/>
            </p:cNvPicPr>
            <p:nvPr/>
          </p:nvPicPr>
          <p:blipFill rotWithShape="1">
            <a:blip r:embed="rId4">
              <a:clrChange>
                <a:clrFrom>
                  <a:srgbClr val="FFFFFF"/>
                </a:clrFrom>
                <a:clrTo>
                  <a:srgbClr val="FFFFFF">
                    <a:alpha val="0"/>
                  </a:srgbClr>
                </a:clrTo>
              </a:clrChange>
            </a:blip>
            <a:srcRect l="45602" t="8454" r="42361" b="76308"/>
            <a:stretch/>
          </p:blipFill>
          <p:spPr>
            <a:xfrm>
              <a:off x="5019072" y="3501346"/>
              <a:ext cx="432767" cy="328148"/>
            </a:xfrm>
            <a:prstGeom prst="rect">
              <a:avLst/>
            </a:prstGeom>
          </p:spPr>
        </p:pic>
        <p:pic>
          <p:nvPicPr>
            <p:cNvPr id="34" name="Picture 33">
              <a:extLst>
                <a:ext uri="{FF2B5EF4-FFF2-40B4-BE49-F238E27FC236}">
                  <a16:creationId xmlns:a16="http://schemas.microsoft.com/office/drawing/2014/main" id="{CB6AAAB4-32EE-204F-85A6-448EF9A98BE9}"/>
                </a:ext>
              </a:extLst>
            </p:cNvPr>
            <p:cNvPicPr>
              <a:picLocks noChangeAspect="1"/>
            </p:cNvPicPr>
            <p:nvPr/>
          </p:nvPicPr>
          <p:blipFill rotWithShape="1">
            <a:blip r:embed="rId4">
              <a:clrChange>
                <a:clrFrom>
                  <a:srgbClr val="FFFFFF"/>
                </a:clrFrom>
                <a:clrTo>
                  <a:srgbClr val="FFFFFF">
                    <a:alpha val="0"/>
                  </a:srgbClr>
                </a:clrTo>
              </a:clrChange>
            </a:blip>
            <a:srcRect l="62239" t="7219" r="25724" b="77543"/>
            <a:stretch/>
          </p:blipFill>
          <p:spPr>
            <a:xfrm>
              <a:off x="4586305" y="3259381"/>
              <a:ext cx="432767" cy="328148"/>
            </a:xfrm>
            <a:prstGeom prst="rect">
              <a:avLst/>
            </a:prstGeom>
          </p:spPr>
        </p:pic>
        <p:pic>
          <p:nvPicPr>
            <p:cNvPr id="35" name="Picture 34">
              <a:extLst>
                <a:ext uri="{FF2B5EF4-FFF2-40B4-BE49-F238E27FC236}">
                  <a16:creationId xmlns:a16="http://schemas.microsoft.com/office/drawing/2014/main" id="{6BDD0696-3164-644A-A68E-404F074BD1EC}"/>
                </a:ext>
              </a:extLst>
            </p:cNvPr>
            <p:cNvPicPr>
              <a:picLocks noChangeAspect="1"/>
            </p:cNvPicPr>
            <p:nvPr/>
          </p:nvPicPr>
          <p:blipFill rotWithShape="1">
            <a:blip r:embed="rId4">
              <a:clrChange>
                <a:clrFrom>
                  <a:srgbClr val="FFFFFF"/>
                </a:clrFrom>
                <a:clrTo>
                  <a:srgbClr val="FFFFFF">
                    <a:alpha val="0"/>
                  </a:srgbClr>
                </a:clrTo>
              </a:clrChange>
            </a:blip>
            <a:srcRect l="77541" t="5623" r="10422" b="79139"/>
            <a:stretch/>
          </p:blipFill>
          <p:spPr>
            <a:xfrm>
              <a:off x="4094409" y="3192490"/>
              <a:ext cx="432767" cy="328148"/>
            </a:xfrm>
            <a:prstGeom prst="rect">
              <a:avLst/>
            </a:prstGeom>
          </p:spPr>
        </p:pic>
        <p:pic>
          <p:nvPicPr>
            <p:cNvPr id="36" name="Picture 35">
              <a:extLst>
                <a:ext uri="{FF2B5EF4-FFF2-40B4-BE49-F238E27FC236}">
                  <a16:creationId xmlns:a16="http://schemas.microsoft.com/office/drawing/2014/main" id="{CAA6971A-653A-0544-9758-B286ADE152F8}"/>
                </a:ext>
              </a:extLst>
            </p:cNvPr>
            <p:cNvPicPr>
              <a:picLocks noChangeAspect="1"/>
            </p:cNvPicPr>
            <p:nvPr/>
          </p:nvPicPr>
          <p:blipFill rotWithShape="1">
            <a:blip r:embed="rId4">
              <a:clrChange>
                <a:clrFrom>
                  <a:srgbClr val="FFFFFF"/>
                </a:clrFrom>
                <a:clrTo>
                  <a:srgbClr val="FFFFFF">
                    <a:alpha val="0"/>
                  </a:srgbClr>
                </a:clrTo>
              </a:clrChange>
            </a:blip>
            <a:srcRect l="14399" t="26091" r="76889" b="57049"/>
            <a:stretch/>
          </p:blipFill>
          <p:spPr>
            <a:xfrm>
              <a:off x="3722526" y="3224463"/>
              <a:ext cx="313209" cy="363066"/>
            </a:xfrm>
            <a:prstGeom prst="rect">
              <a:avLst/>
            </a:prstGeom>
          </p:spPr>
        </p:pic>
        <p:pic>
          <p:nvPicPr>
            <p:cNvPr id="37" name="Picture 36">
              <a:extLst>
                <a:ext uri="{FF2B5EF4-FFF2-40B4-BE49-F238E27FC236}">
                  <a16:creationId xmlns:a16="http://schemas.microsoft.com/office/drawing/2014/main" id="{42D49A26-A236-504B-AEE5-37B85CB410F8}"/>
                </a:ext>
              </a:extLst>
            </p:cNvPr>
            <p:cNvPicPr>
              <a:picLocks noChangeAspect="1"/>
            </p:cNvPicPr>
            <p:nvPr/>
          </p:nvPicPr>
          <p:blipFill rotWithShape="1">
            <a:blip r:embed="rId4">
              <a:clrChange>
                <a:clrFrom>
                  <a:srgbClr val="FFFFFF"/>
                </a:clrFrom>
                <a:clrTo>
                  <a:srgbClr val="FFFFFF">
                    <a:alpha val="0"/>
                  </a:srgbClr>
                </a:clrTo>
              </a:clrChange>
            </a:blip>
            <a:srcRect l="28969" t="25736" r="58994" b="59026"/>
            <a:stretch/>
          </p:blipFill>
          <p:spPr>
            <a:xfrm>
              <a:off x="3315965" y="3555015"/>
              <a:ext cx="432767" cy="328148"/>
            </a:xfrm>
            <a:prstGeom prst="rect">
              <a:avLst/>
            </a:prstGeom>
          </p:spPr>
        </p:pic>
        <p:pic>
          <p:nvPicPr>
            <p:cNvPr id="38" name="Picture 37">
              <a:extLst>
                <a:ext uri="{FF2B5EF4-FFF2-40B4-BE49-F238E27FC236}">
                  <a16:creationId xmlns:a16="http://schemas.microsoft.com/office/drawing/2014/main" id="{C7CEE904-634F-4445-8841-A9D2848A5159}"/>
                </a:ext>
              </a:extLst>
            </p:cNvPr>
            <p:cNvPicPr>
              <a:picLocks noChangeAspect="1"/>
            </p:cNvPicPr>
            <p:nvPr/>
          </p:nvPicPr>
          <p:blipFill rotWithShape="1">
            <a:blip r:embed="rId4">
              <a:clrChange>
                <a:clrFrom>
                  <a:srgbClr val="FFFFFF"/>
                </a:clrFrom>
                <a:clrTo>
                  <a:srgbClr val="FFFFFF">
                    <a:alpha val="0"/>
                  </a:srgbClr>
                </a:clrTo>
              </a:clrChange>
            </a:blip>
            <a:srcRect l="45153" t="25566" r="42810" b="59196"/>
            <a:stretch/>
          </p:blipFill>
          <p:spPr>
            <a:xfrm>
              <a:off x="3115015" y="3912525"/>
              <a:ext cx="432767" cy="328148"/>
            </a:xfrm>
            <a:prstGeom prst="rect">
              <a:avLst/>
            </a:prstGeom>
          </p:spPr>
        </p:pic>
        <p:pic>
          <p:nvPicPr>
            <p:cNvPr id="39" name="Picture 38">
              <a:extLst>
                <a:ext uri="{FF2B5EF4-FFF2-40B4-BE49-F238E27FC236}">
                  <a16:creationId xmlns:a16="http://schemas.microsoft.com/office/drawing/2014/main" id="{F6FAF1D5-719B-064E-926F-191B304D7F15}"/>
                </a:ext>
              </a:extLst>
            </p:cNvPr>
            <p:cNvPicPr>
              <a:picLocks noChangeAspect="1"/>
            </p:cNvPicPr>
            <p:nvPr/>
          </p:nvPicPr>
          <p:blipFill rotWithShape="1">
            <a:blip r:embed="rId4">
              <a:clrChange>
                <a:clrFrom>
                  <a:srgbClr val="FFFFFF"/>
                </a:clrFrom>
                <a:clrTo>
                  <a:srgbClr val="FFFFFF">
                    <a:alpha val="0"/>
                  </a:srgbClr>
                </a:clrTo>
              </a:clrChange>
            </a:blip>
            <a:srcRect l="61794" t="29237" r="26169" b="55525"/>
            <a:stretch/>
          </p:blipFill>
          <p:spPr>
            <a:xfrm>
              <a:off x="3039388" y="4270035"/>
              <a:ext cx="432767" cy="328148"/>
            </a:xfrm>
            <a:prstGeom prst="rect">
              <a:avLst/>
            </a:prstGeom>
          </p:spPr>
        </p:pic>
        <p:pic>
          <p:nvPicPr>
            <p:cNvPr id="40" name="Picture 39">
              <a:extLst>
                <a:ext uri="{FF2B5EF4-FFF2-40B4-BE49-F238E27FC236}">
                  <a16:creationId xmlns:a16="http://schemas.microsoft.com/office/drawing/2014/main" id="{554EC4FC-9590-7947-9C6E-2CE7DCFE1CEE}"/>
                </a:ext>
              </a:extLst>
            </p:cNvPr>
            <p:cNvPicPr>
              <a:picLocks noChangeAspect="1"/>
            </p:cNvPicPr>
            <p:nvPr/>
          </p:nvPicPr>
          <p:blipFill rotWithShape="1">
            <a:blip r:embed="rId4">
              <a:clrChange>
                <a:clrFrom>
                  <a:srgbClr val="FFFFFF"/>
                </a:clrFrom>
                <a:clrTo>
                  <a:srgbClr val="FFFFFF">
                    <a:alpha val="0"/>
                  </a:srgbClr>
                </a:clrTo>
              </a:clrChange>
            </a:blip>
            <a:srcRect l="78351" t="28763" r="9612" b="55999"/>
            <a:stretch/>
          </p:blipFill>
          <p:spPr>
            <a:xfrm>
              <a:off x="3121890" y="4675671"/>
              <a:ext cx="432767" cy="328148"/>
            </a:xfrm>
            <a:prstGeom prst="rect">
              <a:avLst/>
            </a:prstGeom>
          </p:spPr>
        </p:pic>
        <p:pic>
          <p:nvPicPr>
            <p:cNvPr id="41" name="Picture 40">
              <a:extLst>
                <a:ext uri="{FF2B5EF4-FFF2-40B4-BE49-F238E27FC236}">
                  <a16:creationId xmlns:a16="http://schemas.microsoft.com/office/drawing/2014/main" id="{C59B12A1-2789-C046-8D63-FD89A7EFA495}"/>
                </a:ext>
              </a:extLst>
            </p:cNvPr>
            <p:cNvPicPr>
              <a:picLocks noChangeAspect="1"/>
            </p:cNvPicPr>
            <p:nvPr/>
          </p:nvPicPr>
          <p:blipFill rotWithShape="1">
            <a:blip r:embed="rId4">
              <a:clrChange>
                <a:clrFrom>
                  <a:srgbClr val="FFFFFF"/>
                </a:clrFrom>
                <a:clrTo>
                  <a:srgbClr val="FFFFFF">
                    <a:alpha val="0"/>
                  </a:srgbClr>
                </a:clrTo>
              </a:clrChange>
            </a:blip>
            <a:srcRect l="12561" t="49989" r="75402" b="34773"/>
            <a:stretch/>
          </p:blipFill>
          <p:spPr>
            <a:xfrm>
              <a:off x="3300646" y="5019430"/>
              <a:ext cx="432767" cy="328148"/>
            </a:xfrm>
            <a:prstGeom prst="rect">
              <a:avLst/>
            </a:prstGeom>
          </p:spPr>
        </p:pic>
        <p:pic>
          <p:nvPicPr>
            <p:cNvPr id="42" name="Picture 41">
              <a:extLst>
                <a:ext uri="{FF2B5EF4-FFF2-40B4-BE49-F238E27FC236}">
                  <a16:creationId xmlns:a16="http://schemas.microsoft.com/office/drawing/2014/main" id="{167DE4DA-96FF-2941-A55E-D0682B6E784E}"/>
                </a:ext>
              </a:extLst>
            </p:cNvPr>
            <p:cNvPicPr>
              <a:picLocks noChangeAspect="1"/>
            </p:cNvPicPr>
            <p:nvPr/>
          </p:nvPicPr>
          <p:blipFill rotWithShape="1">
            <a:blip r:embed="rId4">
              <a:clrChange>
                <a:clrFrom>
                  <a:srgbClr val="FFFFFF"/>
                </a:clrFrom>
                <a:clrTo>
                  <a:srgbClr val="FFFFFF">
                    <a:alpha val="0"/>
                  </a:srgbClr>
                </a:clrTo>
              </a:clrChange>
            </a:blip>
            <a:srcRect l="28764" t="49350" r="59199" b="35412"/>
            <a:stretch/>
          </p:blipFill>
          <p:spPr>
            <a:xfrm>
              <a:off x="3699406" y="5273812"/>
              <a:ext cx="432767" cy="328148"/>
            </a:xfrm>
            <a:prstGeom prst="rect">
              <a:avLst/>
            </a:prstGeom>
          </p:spPr>
        </p:pic>
        <p:pic>
          <p:nvPicPr>
            <p:cNvPr id="43" name="Picture 42">
              <a:extLst>
                <a:ext uri="{FF2B5EF4-FFF2-40B4-BE49-F238E27FC236}">
                  <a16:creationId xmlns:a16="http://schemas.microsoft.com/office/drawing/2014/main" id="{60E95C26-AFA9-814B-8030-8F7E59FB85EB}"/>
                </a:ext>
              </a:extLst>
            </p:cNvPr>
            <p:cNvPicPr>
              <a:picLocks noChangeAspect="1"/>
            </p:cNvPicPr>
            <p:nvPr/>
          </p:nvPicPr>
          <p:blipFill rotWithShape="1">
            <a:blip r:embed="rId4">
              <a:clrChange>
                <a:clrFrom>
                  <a:srgbClr val="FFFFFF"/>
                </a:clrFrom>
                <a:clrTo>
                  <a:srgbClr val="FFFFFF">
                    <a:alpha val="0"/>
                  </a:srgbClr>
                </a:clrTo>
              </a:clrChange>
            </a:blip>
            <a:srcRect l="45974" t="51904" r="41989" b="32858"/>
            <a:stretch/>
          </p:blipFill>
          <p:spPr>
            <a:xfrm>
              <a:off x="4168902" y="5437886"/>
              <a:ext cx="432767" cy="328148"/>
            </a:xfrm>
            <a:prstGeom prst="rect">
              <a:avLst/>
            </a:prstGeom>
          </p:spPr>
        </p:pic>
        <p:pic>
          <p:nvPicPr>
            <p:cNvPr id="44" name="Picture 43">
              <a:extLst>
                <a:ext uri="{FF2B5EF4-FFF2-40B4-BE49-F238E27FC236}">
                  <a16:creationId xmlns:a16="http://schemas.microsoft.com/office/drawing/2014/main" id="{6B721831-F4DD-0743-99C3-E6A80FB28C82}"/>
                </a:ext>
              </a:extLst>
            </p:cNvPr>
            <p:cNvPicPr>
              <a:picLocks noChangeAspect="1"/>
            </p:cNvPicPr>
            <p:nvPr/>
          </p:nvPicPr>
          <p:blipFill rotWithShape="1">
            <a:blip r:embed="rId4">
              <a:clrChange>
                <a:clrFrom>
                  <a:srgbClr val="FFFFFF"/>
                </a:clrFrom>
                <a:clrTo>
                  <a:srgbClr val="FFFFFF">
                    <a:alpha val="0"/>
                  </a:srgbClr>
                </a:clrTo>
              </a:clrChange>
            </a:blip>
            <a:srcRect l="61474" t="51537" r="26489" b="33225"/>
            <a:stretch/>
          </p:blipFill>
          <p:spPr>
            <a:xfrm>
              <a:off x="4572925" y="5399558"/>
              <a:ext cx="432767" cy="328148"/>
            </a:xfrm>
            <a:prstGeom prst="rect">
              <a:avLst/>
            </a:prstGeom>
          </p:spPr>
        </p:pic>
        <p:pic>
          <p:nvPicPr>
            <p:cNvPr id="45" name="Picture 44">
              <a:extLst>
                <a:ext uri="{FF2B5EF4-FFF2-40B4-BE49-F238E27FC236}">
                  <a16:creationId xmlns:a16="http://schemas.microsoft.com/office/drawing/2014/main" id="{C3CB6D38-9FFC-EB46-A449-EB1DEE095863}"/>
                </a:ext>
              </a:extLst>
            </p:cNvPr>
            <p:cNvPicPr>
              <a:picLocks noChangeAspect="1"/>
            </p:cNvPicPr>
            <p:nvPr/>
          </p:nvPicPr>
          <p:blipFill rotWithShape="1">
            <a:blip r:embed="rId4">
              <a:clrChange>
                <a:clrFrom>
                  <a:srgbClr val="FFFFFF"/>
                </a:clrFrom>
                <a:clrTo>
                  <a:srgbClr val="FFFFFF">
                    <a:alpha val="0"/>
                  </a:srgbClr>
                </a:clrTo>
              </a:clrChange>
            </a:blip>
            <a:srcRect l="77663" t="51218" r="10300" b="33544"/>
            <a:stretch/>
          </p:blipFill>
          <p:spPr>
            <a:xfrm>
              <a:off x="4963330" y="5197156"/>
              <a:ext cx="432767" cy="328148"/>
            </a:xfrm>
            <a:prstGeom prst="rect">
              <a:avLst/>
            </a:prstGeom>
          </p:spPr>
        </p:pic>
        <p:pic>
          <p:nvPicPr>
            <p:cNvPr id="46" name="Picture 45">
              <a:extLst>
                <a:ext uri="{FF2B5EF4-FFF2-40B4-BE49-F238E27FC236}">
                  <a16:creationId xmlns:a16="http://schemas.microsoft.com/office/drawing/2014/main" id="{6DFB90F3-6258-3F40-95CA-880F53E78A0E}"/>
                </a:ext>
              </a:extLst>
            </p:cNvPr>
            <p:cNvPicPr>
              <a:picLocks noChangeAspect="1"/>
            </p:cNvPicPr>
            <p:nvPr/>
          </p:nvPicPr>
          <p:blipFill rotWithShape="1">
            <a:blip r:embed="rId4">
              <a:clrChange>
                <a:clrFrom>
                  <a:srgbClr val="FFFFFF"/>
                </a:clrFrom>
                <a:clrTo>
                  <a:srgbClr val="FFFFFF">
                    <a:alpha val="0"/>
                  </a:srgbClr>
                </a:clrTo>
              </a:clrChange>
            </a:blip>
            <a:srcRect l="12570" t="75754" r="74984" b="14668"/>
            <a:stretch/>
          </p:blipFill>
          <p:spPr>
            <a:xfrm>
              <a:off x="5222259" y="4936267"/>
              <a:ext cx="447443" cy="206256"/>
            </a:xfrm>
            <a:prstGeom prst="rect">
              <a:avLst/>
            </a:prstGeom>
          </p:spPr>
        </p:pic>
        <p:pic>
          <p:nvPicPr>
            <p:cNvPr id="47" name="Picture 46">
              <a:extLst>
                <a:ext uri="{FF2B5EF4-FFF2-40B4-BE49-F238E27FC236}">
                  <a16:creationId xmlns:a16="http://schemas.microsoft.com/office/drawing/2014/main" id="{97B71C5E-1478-3346-BDD8-49FCF5A79C55}"/>
                </a:ext>
              </a:extLst>
            </p:cNvPr>
            <p:cNvPicPr>
              <a:picLocks noChangeAspect="1"/>
            </p:cNvPicPr>
            <p:nvPr/>
          </p:nvPicPr>
          <p:blipFill rotWithShape="1">
            <a:blip r:embed="rId4">
              <a:clrChange>
                <a:clrFrom>
                  <a:srgbClr val="FFFFFF"/>
                </a:clrFrom>
                <a:clrTo>
                  <a:srgbClr val="FFFFFF">
                    <a:alpha val="0"/>
                  </a:srgbClr>
                </a:clrTo>
              </a:clrChange>
            </a:blip>
            <a:srcRect l="29634" t="75171" r="58329" b="9591"/>
            <a:stretch/>
          </p:blipFill>
          <p:spPr>
            <a:xfrm>
              <a:off x="5366269" y="4529317"/>
              <a:ext cx="432767" cy="328148"/>
            </a:xfrm>
            <a:prstGeom prst="rect">
              <a:avLst/>
            </a:prstGeom>
          </p:spPr>
        </p:pic>
      </p:grpSp>
      <p:pic>
        <p:nvPicPr>
          <p:cNvPr id="49" name="Picture 48">
            <a:extLst>
              <a:ext uri="{FF2B5EF4-FFF2-40B4-BE49-F238E27FC236}">
                <a16:creationId xmlns:a16="http://schemas.microsoft.com/office/drawing/2014/main" id="{8C1C7478-577C-9D42-AFD9-7B45EF8B56C1}"/>
              </a:ext>
            </a:extLst>
          </p:cNvPr>
          <p:cNvPicPr>
            <a:picLocks noChangeAspect="1"/>
          </p:cNvPicPr>
          <p:nvPr/>
        </p:nvPicPr>
        <p:blipFill rotWithShape="1">
          <a:blip r:embed="rId5"/>
          <a:srcRect l="45994" t="33924" r="32320" b="55521"/>
          <a:stretch/>
        </p:blipFill>
        <p:spPr>
          <a:xfrm>
            <a:off x="2056314" y="2973918"/>
            <a:ext cx="2129393" cy="479113"/>
          </a:xfrm>
          <a:prstGeom prst="rect">
            <a:avLst/>
          </a:prstGeom>
        </p:spPr>
      </p:pic>
      <p:sp>
        <p:nvSpPr>
          <p:cNvPr id="76" name="TextBox 75">
            <a:extLst>
              <a:ext uri="{FF2B5EF4-FFF2-40B4-BE49-F238E27FC236}">
                <a16:creationId xmlns:a16="http://schemas.microsoft.com/office/drawing/2014/main" id="{92D497A1-6BA7-0548-BB2F-80C835820C66}"/>
              </a:ext>
            </a:extLst>
          </p:cNvPr>
          <p:cNvSpPr txBox="1"/>
          <p:nvPr/>
        </p:nvSpPr>
        <p:spPr>
          <a:xfrm rot="16200000">
            <a:off x="541444" y="1358616"/>
            <a:ext cx="1768626" cy="369332"/>
          </a:xfrm>
          <a:prstGeom prst="rect">
            <a:avLst/>
          </a:prstGeom>
          <a:noFill/>
        </p:spPr>
        <p:txBody>
          <a:bodyPr wrap="none" rtlCol="0">
            <a:spAutoFit/>
          </a:bodyPr>
          <a:lstStyle/>
          <a:p>
            <a:r>
              <a:rPr lang="en-US" dirty="0"/>
              <a:t>Thalamic regions</a:t>
            </a:r>
          </a:p>
        </p:txBody>
      </p:sp>
    </p:spTree>
    <p:extLst>
      <p:ext uri="{BB962C8B-B14F-4D97-AF65-F5344CB8AC3E}">
        <p14:creationId xmlns:p14="http://schemas.microsoft.com/office/powerpoint/2010/main" val="140142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AD9CD98-9B4F-9C48-92DE-5418304874AE}"/>
              </a:ext>
            </a:extLst>
          </p:cNvPr>
          <p:cNvGrpSpPr/>
          <p:nvPr/>
        </p:nvGrpSpPr>
        <p:grpSpPr>
          <a:xfrm>
            <a:off x="777240" y="565420"/>
            <a:ext cx="4358640" cy="4250420"/>
            <a:chOff x="2530736" y="-243840"/>
            <a:chExt cx="7329544" cy="7147560"/>
          </a:xfrm>
        </p:grpSpPr>
        <p:pic>
          <p:nvPicPr>
            <p:cNvPr id="5" name="Picture 4">
              <a:extLst>
                <a:ext uri="{FF2B5EF4-FFF2-40B4-BE49-F238E27FC236}">
                  <a16:creationId xmlns:a16="http://schemas.microsoft.com/office/drawing/2014/main" id="{08F77805-63C6-CE4E-BBA7-640F8EF51C1B}"/>
                </a:ext>
              </a:extLst>
            </p:cNvPr>
            <p:cNvPicPr>
              <a:picLocks noChangeAspect="1"/>
            </p:cNvPicPr>
            <p:nvPr/>
          </p:nvPicPr>
          <p:blipFill rotWithShape="1">
            <a:blip r:embed="rId2"/>
            <a:srcRect l="21481" t="7999" r="18147" b="11333"/>
            <a:stretch/>
          </p:blipFill>
          <p:spPr>
            <a:xfrm>
              <a:off x="3489959" y="548641"/>
              <a:ext cx="5516881" cy="5532120"/>
            </a:xfrm>
            <a:prstGeom prst="donut">
              <a:avLst>
                <a:gd name="adj" fmla="val 8484"/>
              </a:avLst>
            </a:prstGeom>
          </p:spPr>
        </p:pic>
        <p:pic>
          <p:nvPicPr>
            <p:cNvPr id="7" name="Picture 6">
              <a:extLst>
                <a:ext uri="{FF2B5EF4-FFF2-40B4-BE49-F238E27FC236}">
                  <a16:creationId xmlns:a16="http://schemas.microsoft.com/office/drawing/2014/main" id="{FD64BE96-A64F-4B41-A58F-291B5063A091}"/>
                </a:ext>
              </a:extLst>
            </p:cNvPr>
            <p:cNvPicPr>
              <a:picLocks noChangeAspect="1"/>
            </p:cNvPicPr>
            <p:nvPr/>
          </p:nvPicPr>
          <p:blipFill rotWithShape="1">
            <a:blip r:embed="rId3">
              <a:clrChange>
                <a:clrFrom>
                  <a:srgbClr val="FFFFFF"/>
                </a:clrFrom>
                <a:clrTo>
                  <a:srgbClr val="FFFFFF">
                    <a:alpha val="0"/>
                  </a:srgbClr>
                </a:clrTo>
              </a:clrChange>
            </a:blip>
            <a:srcRect l="15499" t="10222" r="75251" b="72667"/>
            <a:stretch/>
          </p:blipFill>
          <p:spPr>
            <a:xfrm>
              <a:off x="8717280" y="1962046"/>
              <a:ext cx="1036320" cy="1078333"/>
            </a:xfrm>
            <a:prstGeom prst="ellipse">
              <a:avLst/>
            </a:prstGeom>
          </p:spPr>
        </p:pic>
        <p:pic>
          <p:nvPicPr>
            <p:cNvPr id="13" name="Picture 12">
              <a:extLst>
                <a:ext uri="{FF2B5EF4-FFF2-40B4-BE49-F238E27FC236}">
                  <a16:creationId xmlns:a16="http://schemas.microsoft.com/office/drawing/2014/main" id="{00B54087-9954-2444-8791-C163CC285B11}"/>
                </a:ext>
              </a:extLst>
            </p:cNvPr>
            <p:cNvPicPr>
              <a:picLocks noChangeAspect="1"/>
            </p:cNvPicPr>
            <p:nvPr/>
          </p:nvPicPr>
          <p:blipFill rotWithShape="1">
            <a:blip r:embed="rId3">
              <a:clrChange>
                <a:clrFrom>
                  <a:srgbClr val="FFFFFF"/>
                </a:clrFrom>
                <a:clrTo>
                  <a:srgbClr val="FFFFFF">
                    <a:alpha val="0"/>
                  </a:srgbClr>
                </a:clrTo>
              </a:clrChange>
            </a:blip>
            <a:srcRect l="78481" t="68261" r="12269" b="14628"/>
            <a:stretch/>
          </p:blipFill>
          <p:spPr>
            <a:xfrm>
              <a:off x="8823960" y="3501286"/>
              <a:ext cx="1036320" cy="1078333"/>
            </a:xfrm>
            <a:prstGeom prst="ellipse">
              <a:avLst/>
            </a:prstGeom>
          </p:spPr>
        </p:pic>
        <p:pic>
          <p:nvPicPr>
            <p:cNvPr id="14" name="Picture 13">
              <a:extLst>
                <a:ext uri="{FF2B5EF4-FFF2-40B4-BE49-F238E27FC236}">
                  <a16:creationId xmlns:a16="http://schemas.microsoft.com/office/drawing/2014/main" id="{4D5D9C7D-EE8B-1E43-B243-110FAA5862A5}"/>
                </a:ext>
              </a:extLst>
            </p:cNvPr>
            <p:cNvPicPr>
              <a:picLocks noChangeAspect="1"/>
            </p:cNvPicPr>
            <p:nvPr/>
          </p:nvPicPr>
          <p:blipFill rotWithShape="1">
            <a:blip r:embed="rId3">
              <a:clrChange>
                <a:clrFrom>
                  <a:srgbClr val="FFFFFF"/>
                </a:clrFrom>
                <a:clrTo>
                  <a:srgbClr val="FFFFFF">
                    <a:alpha val="0"/>
                  </a:srgbClr>
                </a:clrTo>
              </a:clrChange>
            </a:blip>
            <a:srcRect l="37672" t="9497" r="53078" b="73392"/>
            <a:stretch/>
          </p:blipFill>
          <p:spPr>
            <a:xfrm>
              <a:off x="7970520" y="422806"/>
              <a:ext cx="1036320" cy="1078333"/>
            </a:xfrm>
            <a:prstGeom prst="ellipse">
              <a:avLst/>
            </a:prstGeom>
          </p:spPr>
        </p:pic>
        <p:pic>
          <p:nvPicPr>
            <p:cNvPr id="15" name="Picture 14">
              <a:extLst>
                <a:ext uri="{FF2B5EF4-FFF2-40B4-BE49-F238E27FC236}">
                  <a16:creationId xmlns:a16="http://schemas.microsoft.com/office/drawing/2014/main" id="{F091E0AC-1204-204E-B468-75F8FFC3CFE2}"/>
                </a:ext>
              </a:extLst>
            </p:cNvPr>
            <p:cNvPicPr>
              <a:picLocks noChangeAspect="1"/>
            </p:cNvPicPr>
            <p:nvPr/>
          </p:nvPicPr>
          <p:blipFill rotWithShape="1">
            <a:blip r:embed="rId3">
              <a:clrChange>
                <a:clrFrom>
                  <a:srgbClr val="FFFFFF"/>
                </a:clrFrom>
                <a:clrTo>
                  <a:srgbClr val="FFFFFF">
                    <a:alpha val="0"/>
                  </a:srgbClr>
                </a:clrTo>
              </a:clrChange>
            </a:blip>
            <a:srcRect l="54985" t="10526" r="32772" b="67709"/>
            <a:stretch/>
          </p:blipFill>
          <p:spPr>
            <a:xfrm>
              <a:off x="6416987" y="-243840"/>
              <a:ext cx="1005840" cy="1005840"/>
            </a:xfrm>
            <a:prstGeom prst="ellipse">
              <a:avLst/>
            </a:prstGeom>
          </p:spPr>
        </p:pic>
        <p:pic>
          <p:nvPicPr>
            <p:cNvPr id="16" name="Picture 15">
              <a:extLst>
                <a:ext uri="{FF2B5EF4-FFF2-40B4-BE49-F238E27FC236}">
                  <a16:creationId xmlns:a16="http://schemas.microsoft.com/office/drawing/2014/main" id="{30ACBDDD-3E84-6841-9CC5-D1A3A98A0E14}"/>
                </a:ext>
              </a:extLst>
            </p:cNvPr>
            <p:cNvPicPr>
              <a:picLocks noChangeAspect="1"/>
            </p:cNvPicPr>
            <p:nvPr/>
          </p:nvPicPr>
          <p:blipFill rotWithShape="1">
            <a:blip r:embed="rId3">
              <a:clrChange>
                <a:clrFrom>
                  <a:srgbClr val="FFFFFF"/>
                </a:clrFrom>
                <a:clrTo>
                  <a:srgbClr val="FFFFFF">
                    <a:alpha val="0"/>
                  </a:srgbClr>
                </a:clrTo>
              </a:clrChange>
            </a:blip>
            <a:srcRect l="12183" t="38213" r="74621" b="38751"/>
            <a:stretch/>
          </p:blipFill>
          <p:spPr>
            <a:xfrm>
              <a:off x="3369933" y="533400"/>
              <a:ext cx="1086322" cy="1066800"/>
            </a:xfrm>
            <a:prstGeom prst="ellipse">
              <a:avLst/>
            </a:prstGeom>
          </p:spPr>
        </p:pic>
        <p:pic>
          <p:nvPicPr>
            <p:cNvPr id="17" name="Picture 16">
              <a:extLst>
                <a:ext uri="{FF2B5EF4-FFF2-40B4-BE49-F238E27FC236}">
                  <a16:creationId xmlns:a16="http://schemas.microsoft.com/office/drawing/2014/main" id="{1145BE62-5E4E-2842-92B7-3804409B6007}"/>
                </a:ext>
              </a:extLst>
            </p:cNvPr>
            <p:cNvPicPr>
              <a:picLocks noChangeAspect="1"/>
            </p:cNvPicPr>
            <p:nvPr/>
          </p:nvPicPr>
          <p:blipFill rotWithShape="1">
            <a:blip r:embed="rId3">
              <a:clrChange>
                <a:clrFrom>
                  <a:srgbClr val="FFFFFF"/>
                </a:clrFrom>
                <a:clrTo>
                  <a:srgbClr val="FFFFFF">
                    <a:alpha val="0"/>
                  </a:srgbClr>
                </a:clrTo>
              </a:clrChange>
            </a:blip>
            <a:srcRect l="77623" t="7835" r="9181" b="69129"/>
            <a:stretch/>
          </p:blipFill>
          <p:spPr>
            <a:xfrm>
              <a:off x="4959058" y="-228600"/>
              <a:ext cx="993209" cy="975360"/>
            </a:xfrm>
            <a:prstGeom prst="ellipse">
              <a:avLst/>
            </a:prstGeom>
          </p:spPr>
        </p:pic>
        <p:pic>
          <p:nvPicPr>
            <p:cNvPr id="19" name="Picture 18">
              <a:extLst>
                <a:ext uri="{FF2B5EF4-FFF2-40B4-BE49-F238E27FC236}">
                  <a16:creationId xmlns:a16="http://schemas.microsoft.com/office/drawing/2014/main" id="{709C7D5A-76E8-9B4B-AF89-FC2CD5C8B8DC}"/>
                </a:ext>
              </a:extLst>
            </p:cNvPr>
            <p:cNvPicPr>
              <a:picLocks noChangeAspect="1"/>
            </p:cNvPicPr>
            <p:nvPr/>
          </p:nvPicPr>
          <p:blipFill rotWithShape="1">
            <a:blip r:embed="rId3">
              <a:clrChange>
                <a:clrFrom>
                  <a:srgbClr val="FFFFFF"/>
                </a:clrFrom>
                <a:clrTo>
                  <a:srgbClr val="FFFFFF">
                    <a:alpha val="0"/>
                  </a:srgbClr>
                </a:clrTo>
              </a:clrChange>
            </a:blip>
            <a:srcRect l="36146" t="38771" r="50658" b="38193"/>
            <a:stretch/>
          </p:blipFill>
          <p:spPr>
            <a:xfrm>
              <a:off x="2530736" y="1988819"/>
              <a:ext cx="1086322" cy="1066800"/>
            </a:xfrm>
            <a:prstGeom prst="ellipse">
              <a:avLst/>
            </a:prstGeom>
          </p:spPr>
        </p:pic>
        <p:pic>
          <p:nvPicPr>
            <p:cNvPr id="22" name="Picture 21">
              <a:extLst>
                <a:ext uri="{FF2B5EF4-FFF2-40B4-BE49-F238E27FC236}">
                  <a16:creationId xmlns:a16="http://schemas.microsoft.com/office/drawing/2014/main" id="{90769594-1194-D345-ADE0-D092574F6CD1}"/>
                </a:ext>
              </a:extLst>
            </p:cNvPr>
            <p:cNvPicPr>
              <a:picLocks noChangeAspect="1"/>
            </p:cNvPicPr>
            <p:nvPr/>
          </p:nvPicPr>
          <p:blipFill rotWithShape="1">
            <a:blip r:embed="rId3">
              <a:clrChange>
                <a:clrFrom>
                  <a:srgbClr val="FFFFFF"/>
                </a:clrFrom>
                <a:clrTo>
                  <a:srgbClr val="FFFFFF">
                    <a:alpha val="0"/>
                  </a:srgbClr>
                </a:clrTo>
              </a:clrChange>
            </a:blip>
            <a:srcRect l="55943" t="37126" r="32516" b="42306"/>
            <a:stretch/>
          </p:blipFill>
          <p:spPr>
            <a:xfrm>
              <a:off x="2712720" y="3558539"/>
              <a:ext cx="950058" cy="952501"/>
            </a:xfrm>
            <a:prstGeom prst="ellipse">
              <a:avLst/>
            </a:prstGeom>
          </p:spPr>
        </p:pic>
        <p:pic>
          <p:nvPicPr>
            <p:cNvPr id="24" name="Picture 23">
              <a:extLst>
                <a:ext uri="{FF2B5EF4-FFF2-40B4-BE49-F238E27FC236}">
                  <a16:creationId xmlns:a16="http://schemas.microsoft.com/office/drawing/2014/main" id="{D4682B37-14A2-0B49-9CDB-288A9F44A1FE}"/>
                </a:ext>
              </a:extLst>
            </p:cNvPr>
            <p:cNvPicPr>
              <a:picLocks noChangeAspect="1"/>
            </p:cNvPicPr>
            <p:nvPr/>
          </p:nvPicPr>
          <p:blipFill rotWithShape="1">
            <a:blip r:embed="rId3">
              <a:clrChange>
                <a:clrFrom>
                  <a:srgbClr val="FFFFFF"/>
                </a:clrFrom>
                <a:clrTo>
                  <a:srgbClr val="FFFFFF">
                    <a:alpha val="0"/>
                  </a:srgbClr>
                </a:clrTo>
              </a:clrChange>
            </a:blip>
            <a:srcRect l="77232" t="37351" r="11227" b="42081"/>
            <a:stretch/>
          </p:blipFill>
          <p:spPr>
            <a:xfrm>
              <a:off x="3535680" y="5158739"/>
              <a:ext cx="950058" cy="952501"/>
            </a:xfrm>
            <a:prstGeom prst="ellipse">
              <a:avLst/>
            </a:prstGeom>
          </p:spPr>
        </p:pic>
        <p:pic>
          <p:nvPicPr>
            <p:cNvPr id="25" name="Picture 24">
              <a:extLst>
                <a:ext uri="{FF2B5EF4-FFF2-40B4-BE49-F238E27FC236}">
                  <a16:creationId xmlns:a16="http://schemas.microsoft.com/office/drawing/2014/main" id="{0495777B-A730-6D4D-8DA8-6D7DE5F64568}"/>
                </a:ext>
              </a:extLst>
            </p:cNvPr>
            <p:cNvPicPr>
              <a:picLocks noChangeAspect="1"/>
            </p:cNvPicPr>
            <p:nvPr/>
          </p:nvPicPr>
          <p:blipFill rotWithShape="1">
            <a:blip r:embed="rId3">
              <a:clrChange>
                <a:clrFrom>
                  <a:srgbClr val="FFFFFF"/>
                </a:clrFrom>
                <a:clrTo>
                  <a:srgbClr val="FFFFFF">
                    <a:alpha val="0"/>
                  </a:srgbClr>
                </a:clrTo>
              </a:clrChange>
            </a:blip>
            <a:srcRect l="14805" t="68901" r="73654" b="10531"/>
            <a:stretch/>
          </p:blipFill>
          <p:spPr>
            <a:xfrm>
              <a:off x="4937760" y="5951219"/>
              <a:ext cx="950058" cy="952501"/>
            </a:xfrm>
            <a:prstGeom prst="ellipse">
              <a:avLst/>
            </a:prstGeom>
          </p:spPr>
        </p:pic>
        <p:pic>
          <p:nvPicPr>
            <p:cNvPr id="27" name="Picture 26">
              <a:extLst>
                <a:ext uri="{FF2B5EF4-FFF2-40B4-BE49-F238E27FC236}">
                  <a16:creationId xmlns:a16="http://schemas.microsoft.com/office/drawing/2014/main" id="{ED7A71C3-F255-7E4B-9066-1A0C2D6CA1DA}"/>
                </a:ext>
              </a:extLst>
            </p:cNvPr>
            <p:cNvPicPr>
              <a:picLocks noChangeAspect="1"/>
            </p:cNvPicPr>
            <p:nvPr/>
          </p:nvPicPr>
          <p:blipFill rotWithShape="1">
            <a:blip r:embed="rId3">
              <a:clrChange>
                <a:clrFrom>
                  <a:srgbClr val="FFFFFF"/>
                </a:clrFrom>
                <a:clrTo>
                  <a:srgbClr val="FFFFFF">
                    <a:alpha val="0"/>
                  </a:srgbClr>
                </a:clrTo>
              </a:clrChange>
            </a:blip>
            <a:srcRect l="36286" t="69252" r="52173" b="10180"/>
            <a:stretch/>
          </p:blipFill>
          <p:spPr>
            <a:xfrm>
              <a:off x="6522720" y="5935979"/>
              <a:ext cx="950058" cy="952501"/>
            </a:xfrm>
            <a:prstGeom prst="ellipse">
              <a:avLst/>
            </a:prstGeom>
          </p:spPr>
        </p:pic>
        <p:pic>
          <p:nvPicPr>
            <p:cNvPr id="29" name="Picture 28">
              <a:extLst>
                <a:ext uri="{FF2B5EF4-FFF2-40B4-BE49-F238E27FC236}">
                  <a16:creationId xmlns:a16="http://schemas.microsoft.com/office/drawing/2014/main" id="{834FABC1-E7DB-6E41-9994-BD2BCB3CBEB9}"/>
                </a:ext>
              </a:extLst>
            </p:cNvPr>
            <p:cNvPicPr>
              <a:picLocks noChangeAspect="1"/>
            </p:cNvPicPr>
            <p:nvPr/>
          </p:nvPicPr>
          <p:blipFill rotWithShape="1">
            <a:blip r:embed="rId3">
              <a:clrChange>
                <a:clrFrom>
                  <a:srgbClr val="FFFFFF"/>
                </a:clrFrom>
                <a:clrTo>
                  <a:srgbClr val="FFFFFF">
                    <a:alpha val="0"/>
                  </a:srgbClr>
                </a:clrTo>
              </a:clrChange>
            </a:blip>
            <a:srcRect l="55718" t="68017" r="35032" b="14872"/>
            <a:stretch/>
          </p:blipFill>
          <p:spPr>
            <a:xfrm>
              <a:off x="8016240" y="5086246"/>
              <a:ext cx="1036320" cy="1078333"/>
            </a:xfrm>
            <a:prstGeom prst="ellipse">
              <a:avLst/>
            </a:prstGeom>
          </p:spPr>
        </p:pic>
        <p:grpSp>
          <p:nvGrpSpPr>
            <p:cNvPr id="46" name="Group 45">
              <a:extLst>
                <a:ext uri="{FF2B5EF4-FFF2-40B4-BE49-F238E27FC236}">
                  <a16:creationId xmlns:a16="http://schemas.microsoft.com/office/drawing/2014/main" id="{E3664BAF-4789-6C47-B2FD-6A45A747CDDD}"/>
                </a:ext>
              </a:extLst>
            </p:cNvPr>
            <p:cNvGrpSpPr/>
            <p:nvPr/>
          </p:nvGrpSpPr>
          <p:grpSpPr>
            <a:xfrm>
              <a:off x="3963178" y="1194569"/>
              <a:ext cx="4359178" cy="4206158"/>
              <a:chOff x="-2874349" y="1463266"/>
              <a:chExt cx="4840757" cy="4670833"/>
            </a:xfrm>
          </p:grpSpPr>
          <p:grpSp>
            <p:nvGrpSpPr>
              <p:cNvPr id="18" name="Group 17">
                <a:extLst>
                  <a:ext uri="{FF2B5EF4-FFF2-40B4-BE49-F238E27FC236}">
                    <a16:creationId xmlns:a16="http://schemas.microsoft.com/office/drawing/2014/main" id="{FCE71453-BD37-034A-824D-EECA7487B80D}"/>
                  </a:ext>
                </a:extLst>
              </p:cNvPr>
              <p:cNvGrpSpPr/>
              <p:nvPr/>
            </p:nvGrpSpPr>
            <p:grpSpPr>
              <a:xfrm>
                <a:off x="-2255072" y="1501139"/>
                <a:ext cx="4221480" cy="4632960"/>
                <a:chOff x="-396240" y="1066800"/>
                <a:chExt cx="4221480" cy="4632960"/>
              </a:xfrm>
            </p:grpSpPr>
            <p:pic>
              <p:nvPicPr>
                <p:cNvPr id="9" name="Picture 8">
                  <a:extLst>
                    <a:ext uri="{FF2B5EF4-FFF2-40B4-BE49-F238E27FC236}">
                      <a16:creationId xmlns:a16="http://schemas.microsoft.com/office/drawing/2014/main" id="{490779B8-59CD-0C4F-8E26-EB1EB22C06EE}"/>
                    </a:ext>
                  </a:extLst>
                </p:cNvPr>
                <p:cNvPicPr>
                  <a:picLocks noChangeAspect="1"/>
                </p:cNvPicPr>
                <p:nvPr/>
              </p:nvPicPr>
              <p:blipFill rotWithShape="1">
                <a:blip r:embed="rId4"/>
                <a:srcRect l="61755" t="14222" r="2490" b="40889"/>
                <a:stretch/>
              </p:blipFill>
              <p:spPr>
                <a:xfrm>
                  <a:off x="487680" y="2621280"/>
                  <a:ext cx="3337560" cy="3078480"/>
                </a:xfrm>
                <a:prstGeom prst="ellipse">
                  <a:avLst/>
                </a:prstGeom>
              </p:spPr>
            </p:pic>
            <p:pic>
              <p:nvPicPr>
                <p:cNvPr id="10" name="Picture 9">
                  <a:extLst>
                    <a:ext uri="{FF2B5EF4-FFF2-40B4-BE49-F238E27FC236}">
                      <a16:creationId xmlns:a16="http://schemas.microsoft.com/office/drawing/2014/main" id="{6A1F013C-B6A7-E24A-92E6-21465BDAA532}"/>
                    </a:ext>
                  </a:extLst>
                </p:cNvPr>
                <p:cNvPicPr>
                  <a:picLocks noChangeAspect="1"/>
                </p:cNvPicPr>
                <p:nvPr/>
              </p:nvPicPr>
              <p:blipFill rotWithShape="1">
                <a:blip r:embed="rId4">
                  <a:clrChange>
                    <a:clrFrom>
                      <a:srgbClr val="FFFFFF"/>
                    </a:clrFrom>
                    <a:clrTo>
                      <a:srgbClr val="FFFFFF">
                        <a:alpha val="0"/>
                      </a:srgbClr>
                    </a:clrTo>
                  </a:clrChange>
                </a:blip>
                <a:srcRect l="18817" t="15111" r="45428" b="40000"/>
                <a:stretch/>
              </p:blipFill>
              <p:spPr>
                <a:xfrm>
                  <a:off x="-396240" y="1066800"/>
                  <a:ext cx="3337560" cy="3078480"/>
                </a:xfrm>
                <a:prstGeom prst="ellipse">
                  <a:avLst/>
                </a:prstGeom>
              </p:spPr>
            </p:pic>
            <p:sp>
              <p:nvSpPr>
                <p:cNvPr id="11" name="TextBox 10">
                  <a:extLst>
                    <a:ext uri="{FF2B5EF4-FFF2-40B4-BE49-F238E27FC236}">
                      <a16:creationId xmlns:a16="http://schemas.microsoft.com/office/drawing/2014/main" id="{E575D8B5-9DA7-7846-BACD-B64819580E1D}"/>
                    </a:ext>
                  </a:extLst>
                </p:cNvPr>
                <p:cNvSpPr txBox="1"/>
                <p:nvPr/>
              </p:nvSpPr>
              <p:spPr>
                <a:xfrm>
                  <a:off x="95264" y="3244334"/>
                  <a:ext cx="464580" cy="517265"/>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200" dirty="0"/>
                    <a:t>L</a:t>
                  </a:r>
                </a:p>
              </p:txBody>
            </p:sp>
            <p:sp>
              <p:nvSpPr>
                <p:cNvPr id="12" name="TextBox 11">
                  <a:extLst>
                    <a:ext uri="{FF2B5EF4-FFF2-40B4-BE49-F238E27FC236}">
                      <a16:creationId xmlns:a16="http://schemas.microsoft.com/office/drawing/2014/main" id="{7B1E9FA8-A7D9-6F4D-9BE6-3C258D566875}"/>
                    </a:ext>
                  </a:extLst>
                </p:cNvPr>
                <p:cNvSpPr txBox="1"/>
                <p:nvPr/>
              </p:nvSpPr>
              <p:spPr>
                <a:xfrm>
                  <a:off x="943705" y="4698860"/>
                  <a:ext cx="500501" cy="517265"/>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200" dirty="0"/>
                    <a:t>R</a:t>
                  </a:r>
                </a:p>
              </p:txBody>
            </p:sp>
          </p:grpSp>
          <p:sp>
            <p:nvSpPr>
              <p:cNvPr id="20" name="TextBox 19">
                <a:extLst>
                  <a:ext uri="{FF2B5EF4-FFF2-40B4-BE49-F238E27FC236}">
                    <a16:creationId xmlns:a16="http://schemas.microsoft.com/office/drawing/2014/main" id="{53D9B769-4FBE-DC40-903E-334180DFEDA8}"/>
                  </a:ext>
                </a:extLst>
              </p:cNvPr>
              <p:cNvSpPr txBox="1"/>
              <p:nvPr/>
            </p:nvSpPr>
            <p:spPr>
              <a:xfrm>
                <a:off x="-2835496" y="2018403"/>
                <a:ext cx="1841557" cy="517265"/>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200" dirty="0"/>
                  <a:t>Middle short</a:t>
                </a:r>
              </a:p>
            </p:txBody>
          </p:sp>
          <p:sp>
            <p:nvSpPr>
              <p:cNvPr id="21" name="TextBox 20">
                <a:extLst>
                  <a:ext uri="{FF2B5EF4-FFF2-40B4-BE49-F238E27FC236}">
                    <a16:creationId xmlns:a16="http://schemas.microsoft.com/office/drawing/2014/main" id="{CA80B8E5-1DFF-0845-8CC3-4604243C8261}"/>
                  </a:ext>
                </a:extLst>
              </p:cNvPr>
              <p:cNvSpPr txBox="1"/>
              <p:nvPr/>
            </p:nvSpPr>
            <p:spPr>
              <a:xfrm>
                <a:off x="-2874349" y="2436723"/>
                <a:ext cx="1569514" cy="517265"/>
              </a:xfrm>
              <a:prstGeom prst="rect">
                <a:avLst/>
              </a:prstGeom>
              <a:noFill/>
            </p:spPr>
            <p:txBody>
              <a:bodyPr wrap="none" rtlCol="0">
                <a:spAutoFit/>
              </a:bodyPr>
              <a:lstStyle/>
              <a:p>
                <a:r>
                  <a:rPr lang="en-US" sz="1200" dirty="0">
                    <a:effectLst>
                      <a:glow rad="127000">
                        <a:schemeClr val="bg1"/>
                      </a:glow>
                    </a:effectLst>
                  </a:rPr>
                  <a:t>Ant.  short</a:t>
                </a:r>
              </a:p>
            </p:txBody>
          </p:sp>
          <p:sp>
            <p:nvSpPr>
              <p:cNvPr id="23" name="TextBox 22">
                <a:extLst>
                  <a:ext uri="{FF2B5EF4-FFF2-40B4-BE49-F238E27FC236}">
                    <a16:creationId xmlns:a16="http://schemas.microsoft.com/office/drawing/2014/main" id="{BB80A907-F6F6-C24E-8754-CD5BEFCFFFEA}"/>
                  </a:ext>
                </a:extLst>
              </p:cNvPr>
              <p:cNvSpPr txBox="1"/>
              <p:nvPr/>
            </p:nvSpPr>
            <p:spPr>
              <a:xfrm>
                <a:off x="-2187488" y="1463266"/>
                <a:ext cx="1596096" cy="517265"/>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200" dirty="0"/>
                  <a:t>Post. short</a:t>
                </a:r>
              </a:p>
            </p:txBody>
          </p:sp>
          <p:sp>
            <p:nvSpPr>
              <p:cNvPr id="26" name="TextBox 25">
                <a:extLst>
                  <a:ext uri="{FF2B5EF4-FFF2-40B4-BE49-F238E27FC236}">
                    <a16:creationId xmlns:a16="http://schemas.microsoft.com/office/drawing/2014/main" id="{D3B57280-07BA-954A-A1CC-0DEC78AA7C35}"/>
                  </a:ext>
                </a:extLst>
              </p:cNvPr>
              <p:cNvSpPr txBox="1"/>
              <p:nvPr/>
            </p:nvSpPr>
            <p:spPr>
              <a:xfrm>
                <a:off x="-2623273" y="3385542"/>
                <a:ext cx="1812102" cy="517265"/>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200" dirty="0"/>
                  <a:t>Ant.  inferior</a:t>
                </a:r>
              </a:p>
            </p:txBody>
          </p:sp>
          <p:cxnSp>
            <p:nvCxnSpPr>
              <p:cNvPr id="31" name="Straight Connector 30">
                <a:extLst>
                  <a:ext uri="{FF2B5EF4-FFF2-40B4-BE49-F238E27FC236}">
                    <a16:creationId xmlns:a16="http://schemas.microsoft.com/office/drawing/2014/main" id="{267211C6-6CB8-DF40-BEAF-395DCE1257D8}"/>
                  </a:ext>
                </a:extLst>
              </p:cNvPr>
              <p:cNvCxnSpPr>
                <a:cxnSpLocks/>
              </p:cNvCxnSpPr>
              <p:nvPr/>
            </p:nvCxnSpPr>
            <p:spPr>
              <a:xfrm flipV="1">
                <a:off x="-1481117" y="3307080"/>
                <a:ext cx="277157" cy="194207"/>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F7439C2-AFEB-514F-BB5D-B9E741BF873F}"/>
                  </a:ext>
                </a:extLst>
              </p:cNvPr>
              <p:cNvCxnSpPr>
                <a:cxnSpLocks/>
              </p:cNvCxnSpPr>
              <p:nvPr/>
            </p:nvCxnSpPr>
            <p:spPr>
              <a:xfrm flipH="1" flipV="1">
                <a:off x="-1889760" y="2865121"/>
                <a:ext cx="547221" cy="134896"/>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18DD65F-265A-FA43-BC36-9EC79C94D9E8}"/>
                  </a:ext>
                </a:extLst>
              </p:cNvPr>
              <p:cNvCxnSpPr>
                <a:cxnSpLocks/>
              </p:cNvCxnSpPr>
              <p:nvPr/>
            </p:nvCxnSpPr>
            <p:spPr>
              <a:xfrm flipH="1" flipV="1">
                <a:off x="-1508759" y="2423161"/>
                <a:ext cx="345884" cy="43928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6EFAE2D-4F65-E348-9D5F-D0107E4CA7BE}"/>
                  </a:ext>
                </a:extLst>
              </p:cNvPr>
              <p:cNvCxnSpPr>
                <a:cxnSpLocks/>
              </p:cNvCxnSpPr>
              <p:nvPr/>
            </p:nvCxnSpPr>
            <p:spPr>
              <a:xfrm flipH="1" flipV="1">
                <a:off x="-1142999" y="2026921"/>
                <a:ext cx="227872" cy="712469"/>
              </a:xfrm>
              <a:prstGeom prst="line">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5BF75C0C-DC14-B845-8D98-F206DCE73C94}"/>
                  </a:ext>
                </a:extLst>
              </p:cNvPr>
              <p:cNvSpPr txBox="1"/>
              <p:nvPr/>
            </p:nvSpPr>
            <p:spPr>
              <a:xfrm>
                <a:off x="-842762" y="1589007"/>
                <a:ext cx="1395895" cy="517265"/>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200" dirty="0"/>
                  <a:t>Ant. long</a:t>
                </a:r>
              </a:p>
            </p:txBody>
          </p:sp>
          <p:sp>
            <p:nvSpPr>
              <p:cNvPr id="40" name="TextBox 39">
                <a:extLst>
                  <a:ext uri="{FF2B5EF4-FFF2-40B4-BE49-F238E27FC236}">
                    <a16:creationId xmlns:a16="http://schemas.microsoft.com/office/drawing/2014/main" id="{C66D59D4-C2C1-6443-BA59-47F50342A0B1}"/>
                  </a:ext>
                </a:extLst>
              </p:cNvPr>
              <p:cNvSpPr txBox="1"/>
              <p:nvPr/>
            </p:nvSpPr>
            <p:spPr>
              <a:xfrm>
                <a:off x="-172201" y="2046207"/>
                <a:ext cx="1488333" cy="517265"/>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200" dirty="0"/>
                  <a:t>Post. long</a:t>
                </a:r>
              </a:p>
            </p:txBody>
          </p:sp>
          <p:cxnSp>
            <p:nvCxnSpPr>
              <p:cNvPr id="41" name="Straight Connector 40">
                <a:extLst>
                  <a:ext uri="{FF2B5EF4-FFF2-40B4-BE49-F238E27FC236}">
                    <a16:creationId xmlns:a16="http://schemas.microsoft.com/office/drawing/2014/main" id="{DC255D2A-621F-E342-B5C7-D683E642F69B}"/>
                  </a:ext>
                </a:extLst>
              </p:cNvPr>
              <p:cNvCxnSpPr>
                <a:cxnSpLocks/>
              </p:cNvCxnSpPr>
              <p:nvPr/>
            </p:nvCxnSpPr>
            <p:spPr>
              <a:xfrm flipV="1">
                <a:off x="-646206" y="1996442"/>
                <a:ext cx="249967" cy="742948"/>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29BD7A6-BFE5-3446-92DB-8B14643DD1CB}"/>
                  </a:ext>
                </a:extLst>
              </p:cNvPr>
              <p:cNvCxnSpPr>
                <a:cxnSpLocks/>
              </p:cNvCxnSpPr>
              <p:nvPr/>
            </p:nvCxnSpPr>
            <p:spPr>
              <a:xfrm flipV="1">
                <a:off x="-533400" y="2423162"/>
                <a:ext cx="701489" cy="548638"/>
              </a:xfrm>
              <a:prstGeom prst="line">
                <a:avLst/>
              </a:prstGeom>
            </p:spPr>
            <p:style>
              <a:lnRef idx="1">
                <a:schemeClr val="dk1"/>
              </a:lnRef>
              <a:fillRef idx="0">
                <a:schemeClr val="dk1"/>
              </a:fillRef>
              <a:effectRef idx="0">
                <a:schemeClr val="dk1"/>
              </a:effectRef>
              <a:fontRef idx="minor">
                <a:schemeClr val="tx1"/>
              </a:fontRef>
            </p:style>
          </p:cxnSp>
        </p:grpSp>
      </p:grpSp>
      <p:grpSp>
        <p:nvGrpSpPr>
          <p:cNvPr id="50" name="Group 49">
            <a:extLst>
              <a:ext uri="{FF2B5EF4-FFF2-40B4-BE49-F238E27FC236}">
                <a16:creationId xmlns:a16="http://schemas.microsoft.com/office/drawing/2014/main" id="{03B5DD5A-39C4-FC42-A56B-3D7E6ACCEF1B}"/>
              </a:ext>
            </a:extLst>
          </p:cNvPr>
          <p:cNvGrpSpPr/>
          <p:nvPr/>
        </p:nvGrpSpPr>
        <p:grpSpPr>
          <a:xfrm>
            <a:off x="6342530" y="1159426"/>
            <a:ext cx="1997484" cy="1947889"/>
            <a:chOff x="904877" y="2591121"/>
            <a:chExt cx="1997484" cy="1947889"/>
          </a:xfrm>
        </p:grpSpPr>
        <p:pic>
          <p:nvPicPr>
            <p:cNvPr id="51" name="Picture 50">
              <a:extLst>
                <a:ext uri="{FF2B5EF4-FFF2-40B4-BE49-F238E27FC236}">
                  <a16:creationId xmlns:a16="http://schemas.microsoft.com/office/drawing/2014/main" id="{62043C81-570E-4244-8E2C-5CB54EF80D8E}"/>
                </a:ext>
              </a:extLst>
            </p:cNvPr>
            <p:cNvPicPr>
              <a:picLocks noChangeAspect="1"/>
            </p:cNvPicPr>
            <p:nvPr/>
          </p:nvPicPr>
          <p:blipFill rotWithShape="1">
            <a:blip r:embed="rId2"/>
            <a:srcRect l="21481" t="7999" r="18147" b="11333"/>
            <a:stretch/>
          </p:blipFill>
          <p:spPr>
            <a:xfrm>
              <a:off x="1166289" y="2807092"/>
              <a:ext cx="1503488" cy="1507641"/>
            </a:xfrm>
            <a:prstGeom prst="donut">
              <a:avLst>
                <a:gd name="adj" fmla="val 8484"/>
              </a:avLst>
            </a:prstGeom>
          </p:spPr>
        </p:pic>
        <p:pic>
          <p:nvPicPr>
            <p:cNvPr id="52" name="Picture 51">
              <a:extLst>
                <a:ext uri="{FF2B5EF4-FFF2-40B4-BE49-F238E27FC236}">
                  <a16:creationId xmlns:a16="http://schemas.microsoft.com/office/drawing/2014/main" id="{50734F62-CBBC-8F41-A479-9587269451AE}"/>
                </a:ext>
              </a:extLst>
            </p:cNvPr>
            <p:cNvPicPr>
              <a:picLocks noChangeAspect="1"/>
            </p:cNvPicPr>
            <p:nvPr/>
          </p:nvPicPr>
          <p:blipFill rotWithShape="1">
            <a:blip r:embed="rId3">
              <a:clrChange>
                <a:clrFrom>
                  <a:srgbClr val="FFFFFF"/>
                </a:clrFrom>
                <a:clrTo>
                  <a:srgbClr val="FFFFFF">
                    <a:alpha val="0"/>
                  </a:srgbClr>
                </a:clrTo>
              </a:clrChange>
            </a:blip>
            <a:srcRect l="15499" t="10222" r="75251" b="72667"/>
            <a:stretch/>
          </p:blipFill>
          <p:spPr>
            <a:xfrm>
              <a:off x="2590865" y="3192280"/>
              <a:ext cx="282423" cy="293873"/>
            </a:xfrm>
            <a:prstGeom prst="ellipse">
              <a:avLst/>
            </a:prstGeom>
          </p:spPr>
        </p:pic>
        <p:pic>
          <p:nvPicPr>
            <p:cNvPr id="53" name="Picture 52">
              <a:extLst>
                <a:ext uri="{FF2B5EF4-FFF2-40B4-BE49-F238E27FC236}">
                  <a16:creationId xmlns:a16="http://schemas.microsoft.com/office/drawing/2014/main" id="{1B34427D-06CD-A64F-BC50-D21D42ACFBB7}"/>
                </a:ext>
              </a:extLst>
            </p:cNvPr>
            <p:cNvPicPr>
              <a:picLocks noChangeAspect="1"/>
            </p:cNvPicPr>
            <p:nvPr/>
          </p:nvPicPr>
          <p:blipFill rotWithShape="1">
            <a:blip r:embed="rId3">
              <a:clrChange>
                <a:clrFrom>
                  <a:srgbClr val="FFFFFF"/>
                </a:clrFrom>
                <a:clrTo>
                  <a:srgbClr val="FFFFFF">
                    <a:alpha val="0"/>
                  </a:srgbClr>
                </a:clrTo>
              </a:clrChange>
            </a:blip>
            <a:srcRect l="78481" t="68261" r="12269" b="14628"/>
            <a:stretch/>
          </p:blipFill>
          <p:spPr>
            <a:xfrm>
              <a:off x="2619938" y="3611762"/>
              <a:ext cx="282423" cy="293873"/>
            </a:xfrm>
            <a:prstGeom prst="ellipse">
              <a:avLst/>
            </a:prstGeom>
          </p:spPr>
        </p:pic>
        <p:pic>
          <p:nvPicPr>
            <p:cNvPr id="54" name="Picture 53">
              <a:extLst>
                <a:ext uri="{FF2B5EF4-FFF2-40B4-BE49-F238E27FC236}">
                  <a16:creationId xmlns:a16="http://schemas.microsoft.com/office/drawing/2014/main" id="{3C71D7BE-F371-7E49-89F5-600B4F0594E1}"/>
                </a:ext>
              </a:extLst>
            </p:cNvPr>
            <p:cNvPicPr>
              <a:picLocks noChangeAspect="1"/>
            </p:cNvPicPr>
            <p:nvPr/>
          </p:nvPicPr>
          <p:blipFill rotWithShape="1">
            <a:blip r:embed="rId3">
              <a:clrChange>
                <a:clrFrom>
                  <a:srgbClr val="FFFFFF"/>
                </a:clrFrom>
                <a:clrTo>
                  <a:srgbClr val="FFFFFF">
                    <a:alpha val="0"/>
                  </a:srgbClr>
                </a:clrTo>
              </a:clrChange>
            </a:blip>
            <a:srcRect l="37672" t="9497" r="53078" b="73392"/>
            <a:stretch/>
          </p:blipFill>
          <p:spPr>
            <a:xfrm>
              <a:off x="2387354" y="2772799"/>
              <a:ext cx="282423" cy="293873"/>
            </a:xfrm>
            <a:prstGeom prst="ellipse">
              <a:avLst/>
            </a:prstGeom>
          </p:spPr>
        </p:pic>
        <p:pic>
          <p:nvPicPr>
            <p:cNvPr id="55" name="Picture 54">
              <a:extLst>
                <a:ext uri="{FF2B5EF4-FFF2-40B4-BE49-F238E27FC236}">
                  <a16:creationId xmlns:a16="http://schemas.microsoft.com/office/drawing/2014/main" id="{B1EC745A-5D50-E94B-8F5A-2460C0AD77B3}"/>
                </a:ext>
              </a:extLst>
            </p:cNvPr>
            <p:cNvPicPr>
              <a:picLocks noChangeAspect="1"/>
            </p:cNvPicPr>
            <p:nvPr/>
          </p:nvPicPr>
          <p:blipFill rotWithShape="1">
            <a:blip r:embed="rId3">
              <a:clrChange>
                <a:clrFrom>
                  <a:srgbClr val="FFFFFF"/>
                </a:clrFrom>
                <a:clrTo>
                  <a:srgbClr val="FFFFFF">
                    <a:alpha val="0"/>
                  </a:srgbClr>
                </a:clrTo>
              </a:clrChange>
            </a:blip>
            <a:srcRect l="54985" t="10526" r="32772" b="67709"/>
            <a:stretch/>
          </p:blipFill>
          <p:spPr>
            <a:xfrm>
              <a:off x="1963978" y="2591121"/>
              <a:ext cx="274117" cy="274117"/>
            </a:xfrm>
            <a:prstGeom prst="ellipse">
              <a:avLst/>
            </a:prstGeom>
          </p:spPr>
        </p:pic>
        <p:pic>
          <p:nvPicPr>
            <p:cNvPr id="56" name="Picture 55">
              <a:extLst>
                <a:ext uri="{FF2B5EF4-FFF2-40B4-BE49-F238E27FC236}">
                  <a16:creationId xmlns:a16="http://schemas.microsoft.com/office/drawing/2014/main" id="{20BC22CA-118F-1E44-BAA5-A6EB2A6B697B}"/>
                </a:ext>
              </a:extLst>
            </p:cNvPr>
            <p:cNvPicPr>
              <a:picLocks noChangeAspect="1"/>
            </p:cNvPicPr>
            <p:nvPr/>
          </p:nvPicPr>
          <p:blipFill rotWithShape="1">
            <a:blip r:embed="rId3">
              <a:clrChange>
                <a:clrFrom>
                  <a:srgbClr val="FFFFFF"/>
                </a:clrFrom>
                <a:clrTo>
                  <a:srgbClr val="FFFFFF">
                    <a:alpha val="0"/>
                  </a:srgbClr>
                </a:clrTo>
              </a:clrChange>
            </a:blip>
            <a:srcRect l="12183" t="38213" r="74621" b="38751"/>
            <a:stretch/>
          </p:blipFill>
          <p:spPr>
            <a:xfrm>
              <a:off x="1133579" y="2802938"/>
              <a:ext cx="296050" cy="290730"/>
            </a:xfrm>
            <a:prstGeom prst="ellipse">
              <a:avLst/>
            </a:prstGeom>
          </p:spPr>
        </p:pic>
        <p:pic>
          <p:nvPicPr>
            <p:cNvPr id="57" name="Picture 56">
              <a:extLst>
                <a:ext uri="{FF2B5EF4-FFF2-40B4-BE49-F238E27FC236}">
                  <a16:creationId xmlns:a16="http://schemas.microsoft.com/office/drawing/2014/main" id="{A66F5DBE-9B68-7147-9299-F3FFC55ADDBE}"/>
                </a:ext>
              </a:extLst>
            </p:cNvPr>
            <p:cNvPicPr>
              <a:picLocks noChangeAspect="1"/>
            </p:cNvPicPr>
            <p:nvPr/>
          </p:nvPicPr>
          <p:blipFill rotWithShape="1">
            <a:blip r:embed="rId3">
              <a:clrChange>
                <a:clrFrom>
                  <a:srgbClr val="FFFFFF"/>
                </a:clrFrom>
                <a:clrTo>
                  <a:srgbClr val="FFFFFF">
                    <a:alpha val="0"/>
                  </a:srgbClr>
                </a:clrTo>
              </a:clrChange>
            </a:blip>
            <a:srcRect l="77623" t="7835" r="9181" b="69129"/>
            <a:stretch/>
          </p:blipFill>
          <p:spPr>
            <a:xfrm>
              <a:off x="1566655" y="2595274"/>
              <a:ext cx="270674" cy="265810"/>
            </a:xfrm>
            <a:prstGeom prst="ellipse">
              <a:avLst/>
            </a:prstGeom>
          </p:spPr>
        </p:pic>
        <p:pic>
          <p:nvPicPr>
            <p:cNvPr id="58" name="Picture 57">
              <a:extLst>
                <a:ext uri="{FF2B5EF4-FFF2-40B4-BE49-F238E27FC236}">
                  <a16:creationId xmlns:a16="http://schemas.microsoft.com/office/drawing/2014/main" id="{C5B4981B-B861-4C4C-9B7A-444576167FDE}"/>
                </a:ext>
              </a:extLst>
            </p:cNvPr>
            <p:cNvPicPr>
              <a:picLocks noChangeAspect="1"/>
            </p:cNvPicPr>
            <p:nvPr/>
          </p:nvPicPr>
          <p:blipFill rotWithShape="1">
            <a:blip r:embed="rId3">
              <a:clrChange>
                <a:clrFrom>
                  <a:srgbClr val="FFFFFF"/>
                </a:clrFrom>
                <a:clrTo>
                  <a:srgbClr val="FFFFFF">
                    <a:alpha val="0"/>
                  </a:srgbClr>
                </a:clrTo>
              </a:clrChange>
            </a:blip>
            <a:srcRect l="36146" t="38771" r="50658" b="38193"/>
            <a:stretch/>
          </p:blipFill>
          <p:spPr>
            <a:xfrm>
              <a:off x="904877" y="3199576"/>
              <a:ext cx="296050" cy="290730"/>
            </a:xfrm>
            <a:prstGeom prst="ellipse">
              <a:avLst/>
            </a:prstGeom>
          </p:spPr>
        </p:pic>
        <p:pic>
          <p:nvPicPr>
            <p:cNvPr id="59" name="Picture 58">
              <a:extLst>
                <a:ext uri="{FF2B5EF4-FFF2-40B4-BE49-F238E27FC236}">
                  <a16:creationId xmlns:a16="http://schemas.microsoft.com/office/drawing/2014/main" id="{ED644AD7-7A92-8141-BADE-CCD926643777}"/>
                </a:ext>
              </a:extLst>
            </p:cNvPr>
            <p:cNvPicPr>
              <a:picLocks noChangeAspect="1"/>
            </p:cNvPicPr>
            <p:nvPr/>
          </p:nvPicPr>
          <p:blipFill rotWithShape="1">
            <a:blip r:embed="rId3">
              <a:clrChange>
                <a:clrFrom>
                  <a:srgbClr val="FFFFFF"/>
                </a:clrFrom>
                <a:clrTo>
                  <a:srgbClr val="FFFFFF">
                    <a:alpha val="0"/>
                  </a:srgbClr>
                </a:clrTo>
              </a:clrChange>
            </a:blip>
            <a:srcRect l="55943" t="37126" r="32516" b="42306"/>
            <a:stretch/>
          </p:blipFill>
          <p:spPr>
            <a:xfrm>
              <a:off x="954472" y="3627364"/>
              <a:ext cx="258915" cy="259580"/>
            </a:xfrm>
            <a:prstGeom prst="ellipse">
              <a:avLst/>
            </a:prstGeom>
          </p:spPr>
        </p:pic>
        <p:pic>
          <p:nvPicPr>
            <p:cNvPr id="60" name="Picture 59">
              <a:extLst>
                <a:ext uri="{FF2B5EF4-FFF2-40B4-BE49-F238E27FC236}">
                  <a16:creationId xmlns:a16="http://schemas.microsoft.com/office/drawing/2014/main" id="{8A6429CA-D3C1-B943-B039-93CF289964DF}"/>
                </a:ext>
              </a:extLst>
            </p:cNvPr>
            <p:cNvPicPr>
              <a:picLocks noChangeAspect="1"/>
            </p:cNvPicPr>
            <p:nvPr/>
          </p:nvPicPr>
          <p:blipFill rotWithShape="1">
            <a:blip r:embed="rId3">
              <a:clrChange>
                <a:clrFrom>
                  <a:srgbClr val="FFFFFF"/>
                </a:clrFrom>
                <a:clrTo>
                  <a:srgbClr val="FFFFFF">
                    <a:alpha val="0"/>
                  </a:srgbClr>
                </a:clrTo>
              </a:clrChange>
            </a:blip>
            <a:srcRect l="77232" t="37351" r="11227" b="42081"/>
            <a:stretch/>
          </p:blipFill>
          <p:spPr>
            <a:xfrm>
              <a:off x="1178749" y="4063459"/>
              <a:ext cx="258915" cy="259580"/>
            </a:xfrm>
            <a:prstGeom prst="ellipse">
              <a:avLst/>
            </a:prstGeom>
          </p:spPr>
        </p:pic>
        <p:pic>
          <p:nvPicPr>
            <p:cNvPr id="61" name="Picture 60">
              <a:extLst>
                <a:ext uri="{FF2B5EF4-FFF2-40B4-BE49-F238E27FC236}">
                  <a16:creationId xmlns:a16="http://schemas.microsoft.com/office/drawing/2014/main" id="{DF62266C-6A63-594F-8590-70F5AE789270}"/>
                </a:ext>
              </a:extLst>
            </p:cNvPr>
            <p:cNvPicPr>
              <a:picLocks noChangeAspect="1"/>
            </p:cNvPicPr>
            <p:nvPr/>
          </p:nvPicPr>
          <p:blipFill rotWithShape="1">
            <a:blip r:embed="rId3">
              <a:clrChange>
                <a:clrFrom>
                  <a:srgbClr val="FFFFFF"/>
                </a:clrFrom>
                <a:clrTo>
                  <a:srgbClr val="FFFFFF">
                    <a:alpha val="0"/>
                  </a:srgbClr>
                </a:clrTo>
              </a:clrChange>
            </a:blip>
            <a:srcRect l="14805" t="68901" r="73654" b="10531"/>
            <a:stretch/>
          </p:blipFill>
          <p:spPr>
            <a:xfrm>
              <a:off x="1560851" y="4279430"/>
              <a:ext cx="258915" cy="259580"/>
            </a:xfrm>
            <a:prstGeom prst="ellipse">
              <a:avLst/>
            </a:prstGeom>
          </p:spPr>
        </p:pic>
        <p:pic>
          <p:nvPicPr>
            <p:cNvPr id="62" name="Picture 61">
              <a:extLst>
                <a:ext uri="{FF2B5EF4-FFF2-40B4-BE49-F238E27FC236}">
                  <a16:creationId xmlns:a16="http://schemas.microsoft.com/office/drawing/2014/main" id="{CEECEA19-45EE-E04D-8228-398DC0A27CBE}"/>
                </a:ext>
              </a:extLst>
            </p:cNvPr>
            <p:cNvPicPr>
              <a:picLocks noChangeAspect="1"/>
            </p:cNvPicPr>
            <p:nvPr/>
          </p:nvPicPr>
          <p:blipFill rotWithShape="1">
            <a:blip r:embed="rId3">
              <a:clrChange>
                <a:clrFrom>
                  <a:srgbClr val="FFFFFF"/>
                </a:clrFrom>
                <a:clrTo>
                  <a:srgbClr val="FFFFFF">
                    <a:alpha val="0"/>
                  </a:srgbClr>
                </a:clrTo>
              </a:clrChange>
            </a:blip>
            <a:srcRect l="36286" t="69252" r="52173" b="10180"/>
            <a:stretch/>
          </p:blipFill>
          <p:spPr>
            <a:xfrm>
              <a:off x="1992792" y="4275276"/>
              <a:ext cx="258915" cy="259580"/>
            </a:xfrm>
            <a:prstGeom prst="ellipse">
              <a:avLst/>
            </a:prstGeom>
          </p:spPr>
        </p:pic>
        <p:pic>
          <p:nvPicPr>
            <p:cNvPr id="63" name="Picture 62">
              <a:extLst>
                <a:ext uri="{FF2B5EF4-FFF2-40B4-BE49-F238E27FC236}">
                  <a16:creationId xmlns:a16="http://schemas.microsoft.com/office/drawing/2014/main" id="{4E58CEC0-0CBE-384D-BA33-3BE240780C3C}"/>
                </a:ext>
              </a:extLst>
            </p:cNvPr>
            <p:cNvPicPr>
              <a:picLocks noChangeAspect="1"/>
            </p:cNvPicPr>
            <p:nvPr/>
          </p:nvPicPr>
          <p:blipFill rotWithShape="1">
            <a:blip r:embed="rId3">
              <a:clrChange>
                <a:clrFrom>
                  <a:srgbClr val="FFFFFF"/>
                </a:clrFrom>
                <a:clrTo>
                  <a:srgbClr val="FFFFFF">
                    <a:alpha val="0"/>
                  </a:srgbClr>
                </a:clrTo>
              </a:clrChange>
            </a:blip>
            <a:srcRect l="55718" t="68017" r="35032" b="14872"/>
            <a:stretch/>
          </p:blipFill>
          <p:spPr>
            <a:xfrm>
              <a:off x="2399814" y="4043703"/>
              <a:ext cx="282423" cy="293873"/>
            </a:xfrm>
            <a:prstGeom prst="ellipse">
              <a:avLst/>
            </a:prstGeom>
          </p:spPr>
        </p:pic>
        <p:grpSp>
          <p:nvGrpSpPr>
            <p:cNvPr id="64" name="Group 63">
              <a:extLst>
                <a:ext uri="{FF2B5EF4-FFF2-40B4-BE49-F238E27FC236}">
                  <a16:creationId xmlns:a16="http://schemas.microsoft.com/office/drawing/2014/main" id="{EEADFC59-48A3-A34F-9225-BCF005A4FC60}"/>
                </a:ext>
              </a:extLst>
            </p:cNvPr>
            <p:cNvGrpSpPr/>
            <p:nvPr/>
          </p:nvGrpSpPr>
          <p:grpSpPr>
            <a:xfrm>
              <a:off x="1218120" y="2893594"/>
              <a:ext cx="1309999" cy="1288679"/>
              <a:chOff x="-3371527" y="885430"/>
              <a:chExt cx="5337935" cy="5251061"/>
            </a:xfrm>
          </p:grpSpPr>
          <p:grpSp>
            <p:nvGrpSpPr>
              <p:cNvPr id="65" name="Group 64">
                <a:extLst>
                  <a:ext uri="{FF2B5EF4-FFF2-40B4-BE49-F238E27FC236}">
                    <a16:creationId xmlns:a16="http://schemas.microsoft.com/office/drawing/2014/main" id="{E864D74F-FFE2-7443-A975-1BB528154B80}"/>
                  </a:ext>
                </a:extLst>
              </p:cNvPr>
              <p:cNvGrpSpPr/>
              <p:nvPr/>
            </p:nvGrpSpPr>
            <p:grpSpPr>
              <a:xfrm>
                <a:off x="-2255072" y="1501139"/>
                <a:ext cx="4221480" cy="4635352"/>
                <a:chOff x="-396240" y="1066800"/>
                <a:chExt cx="4221480" cy="4635352"/>
              </a:xfrm>
            </p:grpSpPr>
            <p:pic>
              <p:nvPicPr>
                <p:cNvPr id="80" name="Picture 79">
                  <a:extLst>
                    <a:ext uri="{FF2B5EF4-FFF2-40B4-BE49-F238E27FC236}">
                      <a16:creationId xmlns:a16="http://schemas.microsoft.com/office/drawing/2014/main" id="{D1F7727D-E750-F34D-9465-123C57F53042}"/>
                    </a:ext>
                  </a:extLst>
                </p:cNvPr>
                <p:cNvPicPr>
                  <a:picLocks noChangeAspect="1"/>
                </p:cNvPicPr>
                <p:nvPr/>
              </p:nvPicPr>
              <p:blipFill rotWithShape="1">
                <a:blip r:embed="rId4"/>
                <a:srcRect l="61755" t="14222" r="2490" b="40889"/>
                <a:stretch/>
              </p:blipFill>
              <p:spPr>
                <a:xfrm>
                  <a:off x="487680" y="2621280"/>
                  <a:ext cx="3337560" cy="3078480"/>
                </a:xfrm>
                <a:prstGeom prst="ellipse">
                  <a:avLst/>
                </a:prstGeom>
              </p:spPr>
            </p:pic>
            <p:pic>
              <p:nvPicPr>
                <p:cNvPr id="81" name="Picture 80">
                  <a:extLst>
                    <a:ext uri="{FF2B5EF4-FFF2-40B4-BE49-F238E27FC236}">
                      <a16:creationId xmlns:a16="http://schemas.microsoft.com/office/drawing/2014/main" id="{61208282-8375-8042-A6C7-BE7AAD7DE7F6}"/>
                    </a:ext>
                  </a:extLst>
                </p:cNvPr>
                <p:cNvPicPr>
                  <a:picLocks noChangeAspect="1"/>
                </p:cNvPicPr>
                <p:nvPr/>
              </p:nvPicPr>
              <p:blipFill rotWithShape="1">
                <a:blip r:embed="rId4">
                  <a:clrChange>
                    <a:clrFrom>
                      <a:srgbClr val="FFFFFF"/>
                    </a:clrFrom>
                    <a:clrTo>
                      <a:srgbClr val="FFFFFF">
                        <a:alpha val="0"/>
                      </a:srgbClr>
                    </a:clrTo>
                  </a:clrChange>
                </a:blip>
                <a:srcRect l="18817" t="15111" r="45428" b="40000"/>
                <a:stretch/>
              </p:blipFill>
              <p:spPr>
                <a:xfrm>
                  <a:off x="-396240" y="1066800"/>
                  <a:ext cx="3337560" cy="3078480"/>
                </a:xfrm>
                <a:prstGeom prst="ellipse">
                  <a:avLst/>
                </a:prstGeom>
              </p:spPr>
            </p:pic>
            <p:sp>
              <p:nvSpPr>
                <p:cNvPr id="82" name="TextBox 81">
                  <a:extLst>
                    <a:ext uri="{FF2B5EF4-FFF2-40B4-BE49-F238E27FC236}">
                      <a16:creationId xmlns:a16="http://schemas.microsoft.com/office/drawing/2014/main" id="{07F5A5EA-A2CF-9445-B6C9-DB48FD9C0087}"/>
                    </a:ext>
                  </a:extLst>
                </p:cNvPr>
                <p:cNvSpPr txBox="1"/>
                <p:nvPr/>
              </p:nvSpPr>
              <p:spPr>
                <a:xfrm>
                  <a:off x="95262" y="3244335"/>
                  <a:ext cx="974553" cy="1003293"/>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000" dirty="0"/>
                    <a:t>L</a:t>
                  </a:r>
                </a:p>
              </p:txBody>
            </p:sp>
            <p:sp>
              <p:nvSpPr>
                <p:cNvPr id="83" name="TextBox 82">
                  <a:extLst>
                    <a:ext uri="{FF2B5EF4-FFF2-40B4-BE49-F238E27FC236}">
                      <a16:creationId xmlns:a16="http://schemas.microsoft.com/office/drawing/2014/main" id="{5A0D693D-6F45-E14A-93AA-37499F7644A2}"/>
                    </a:ext>
                  </a:extLst>
                </p:cNvPr>
                <p:cNvSpPr txBox="1"/>
                <p:nvPr/>
              </p:nvSpPr>
              <p:spPr>
                <a:xfrm>
                  <a:off x="943705" y="4698859"/>
                  <a:ext cx="1033344" cy="1003293"/>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000" dirty="0"/>
                    <a:t>R</a:t>
                  </a:r>
                </a:p>
              </p:txBody>
            </p:sp>
          </p:grpSp>
          <p:sp>
            <p:nvSpPr>
              <p:cNvPr id="66" name="TextBox 65">
                <a:extLst>
                  <a:ext uri="{FF2B5EF4-FFF2-40B4-BE49-F238E27FC236}">
                    <a16:creationId xmlns:a16="http://schemas.microsoft.com/office/drawing/2014/main" id="{EF0BEBE2-A6C4-084E-938D-CE2BC695B108}"/>
                  </a:ext>
                </a:extLst>
              </p:cNvPr>
              <p:cNvSpPr txBox="1"/>
              <p:nvPr/>
            </p:nvSpPr>
            <p:spPr>
              <a:xfrm>
                <a:off x="-2659584" y="1843782"/>
                <a:ext cx="1744459" cy="1003292"/>
              </a:xfrm>
              <a:prstGeom prst="rect">
                <a:avLst/>
              </a:prstGeom>
              <a:noFill/>
            </p:spPr>
            <p:txBody>
              <a:bodyPr wrap="square" rtlCol="0">
                <a:spAutoFit/>
              </a:bodyPr>
              <a:lstStyle>
                <a:defPPr>
                  <a:defRPr lang="en-US"/>
                </a:defPPr>
                <a:lvl1pPr>
                  <a:defRPr>
                    <a:effectLst>
                      <a:glow rad="127000">
                        <a:schemeClr val="bg1"/>
                      </a:glow>
                    </a:effectLst>
                  </a:defRPr>
                </a:lvl1pPr>
              </a:lstStyle>
              <a:p>
                <a:r>
                  <a:rPr lang="en-US" sz="1000" dirty="0"/>
                  <a:t>Mid.</a:t>
                </a:r>
              </a:p>
            </p:txBody>
          </p:sp>
          <p:sp>
            <p:nvSpPr>
              <p:cNvPr id="67" name="TextBox 66">
                <a:extLst>
                  <a:ext uri="{FF2B5EF4-FFF2-40B4-BE49-F238E27FC236}">
                    <a16:creationId xmlns:a16="http://schemas.microsoft.com/office/drawing/2014/main" id="{E67ED816-394D-7E46-BDB3-7E9370FEED5C}"/>
                  </a:ext>
                </a:extLst>
              </p:cNvPr>
              <p:cNvSpPr txBox="1"/>
              <p:nvPr/>
            </p:nvSpPr>
            <p:spPr>
              <a:xfrm>
                <a:off x="-3209140" y="2300716"/>
                <a:ext cx="1751847" cy="1003293"/>
              </a:xfrm>
              <a:prstGeom prst="rect">
                <a:avLst/>
              </a:prstGeom>
              <a:noFill/>
            </p:spPr>
            <p:txBody>
              <a:bodyPr wrap="none" rtlCol="0">
                <a:spAutoFit/>
              </a:bodyPr>
              <a:lstStyle/>
              <a:p>
                <a:r>
                  <a:rPr lang="en-US" sz="1000" dirty="0">
                    <a:effectLst>
                      <a:glow rad="127000">
                        <a:schemeClr val="bg1"/>
                      </a:glow>
                    </a:effectLst>
                  </a:rPr>
                  <a:t>Ant. </a:t>
                </a:r>
              </a:p>
            </p:txBody>
          </p:sp>
          <p:sp>
            <p:nvSpPr>
              <p:cNvPr id="68" name="TextBox 67">
                <a:extLst>
                  <a:ext uri="{FF2B5EF4-FFF2-40B4-BE49-F238E27FC236}">
                    <a16:creationId xmlns:a16="http://schemas.microsoft.com/office/drawing/2014/main" id="{CC728D75-2EEB-994E-AAF0-3A9D6FA01849}"/>
                  </a:ext>
                </a:extLst>
              </p:cNvPr>
              <p:cNvSpPr txBox="1"/>
              <p:nvPr/>
            </p:nvSpPr>
            <p:spPr>
              <a:xfrm>
                <a:off x="-1900942" y="1413004"/>
                <a:ext cx="1804100" cy="1003293"/>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000" dirty="0"/>
                  <a:t>Post.</a:t>
                </a:r>
              </a:p>
            </p:txBody>
          </p:sp>
          <p:sp>
            <p:nvSpPr>
              <p:cNvPr id="69" name="TextBox 68">
                <a:extLst>
                  <a:ext uri="{FF2B5EF4-FFF2-40B4-BE49-F238E27FC236}">
                    <a16:creationId xmlns:a16="http://schemas.microsoft.com/office/drawing/2014/main" id="{670AE2CB-107B-8B4E-95B0-636231EF3BA5}"/>
                  </a:ext>
                </a:extLst>
              </p:cNvPr>
              <p:cNvSpPr txBox="1"/>
              <p:nvPr/>
            </p:nvSpPr>
            <p:spPr>
              <a:xfrm>
                <a:off x="-3371527" y="3253147"/>
                <a:ext cx="2431159" cy="1003293"/>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000" dirty="0"/>
                  <a:t>Ant. inf.</a:t>
                </a:r>
              </a:p>
            </p:txBody>
          </p:sp>
          <p:cxnSp>
            <p:nvCxnSpPr>
              <p:cNvPr id="70" name="Straight Connector 69">
                <a:extLst>
                  <a:ext uri="{FF2B5EF4-FFF2-40B4-BE49-F238E27FC236}">
                    <a16:creationId xmlns:a16="http://schemas.microsoft.com/office/drawing/2014/main" id="{DF90783D-B4FC-4649-90FC-3C3655A07985}"/>
                  </a:ext>
                </a:extLst>
              </p:cNvPr>
              <p:cNvCxnSpPr>
                <a:cxnSpLocks/>
              </p:cNvCxnSpPr>
              <p:nvPr/>
            </p:nvCxnSpPr>
            <p:spPr>
              <a:xfrm flipV="1">
                <a:off x="-1481117" y="3307080"/>
                <a:ext cx="277157" cy="194207"/>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B4AB694-460E-E24A-B364-CDC9135BA326}"/>
                  </a:ext>
                </a:extLst>
              </p:cNvPr>
              <p:cNvCxnSpPr>
                <a:cxnSpLocks/>
              </p:cNvCxnSpPr>
              <p:nvPr/>
            </p:nvCxnSpPr>
            <p:spPr>
              <a:xfrm flipH="1" flipV="1">
                <a:off x="-1889760" y="2865121"/>
                <a:ext cx="547221" cy="134896"/>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87248B66-96E1-9B4D-9960-6E263E0CFC86}"/>
                  </a:ext>
                </a:extLst>
              </p:cNvPr>
              <p:cNvCxnSpPr>
                <a:cxnSpLocks/>
              </p:cNvCxnSpPr>
              <p:nvPr/>
            </p:nvCxnSpPr>
            <p:spPr>
              <a:xfrm flipH="1" flipV="1">
                <a:off x="-1390332" y="2650220"/>
                <a:ext cx="227457" cy="212226"/>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45CD8FE1-949A-B74A-803A-5B4AEEA13611}"/>
                  </a:ext>
                </a:extLst>
              </p:cNvPr>
              <p:cNvCxnSpPr>
                <a:cxnSpLocks/>
              </p:cNvCxnSpPr>
              <p:nvPr/>
            </p:nvCxnSpPr>
            <p:spPr>
              <a:xfrm flipH="1" flipV="1">
                <a:off x="-1017383" y="2221347"/>
                <a:ext cx="100883" cy="591648"/>
              </a:xfrm>
              <a:prstGeom prst="line">
                <a:avLst/>
              </a:prstGeom>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C753105F-DDC2-6F45-86A4-B7E7FADB1018}"/>
                  </a:ext>
                </a:extLst>
              </p:cNvPr>
              <p:cNvSpPr txBox="1"/>
              <p:nvPr/>
            </p:nvSpPr>
            <p:spPr>
              <a:xfrm>
                <a:off x="-494598" y="1640095"/>
                <a:ext cx="1634273" cy="1003292"/>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000" dirty="0"/>
                  <a:t>Ant.</a:t>
                </a:r>
              </a:p>
            </p:txBody>
          </p:sp>
          <p:sp>
            <p:nvSpPr>
              <p:cNvPr id="75" name="TextBox 74">
                <a:extLst>
                  <a:ext uri="{FF2B5EF4-FFF2-40B4-BE49-F238E27FC236}">
                    <a16:creationId xmlns:a16="http://schemas.microsoft.com/office/drawing/2014/main" id="{FD6C9FE4-B950-EB45-BBF5-475CA0350E6A}"/>
                  </a:ext>
                </a:extLst>
              </p:cNvPr>
              <p:cNvSpPr txBox="1"/>
              <p:nvPr/>
            </p:nvSpPr>
            <p:spPr>
              <a:xfrm>
                <a:off x="-312733" y="2184802"/>
                <a:ext cx="1804101" cy="1003292"/>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000" dirty="0"/>
                  <a:t>Post.</a:t>
                </a:r>
              </a:p>
            </p:txBody>
          </p:sp>
          <p:cxnSp>
            <p:nvCxnSpPr>
              <p:cNvPr id="76" name="Straight Connector 75">
                <a:extLst>
                  <a:ext uri="{FF2B5EF4-FFF2-40B4-BE49-F238E27FC236}">
                    <a16:creationId xmlns:a16="http://schemas.microsoft.com/office/drawing/2014/main" id="{F7C6D145-B7FB-514C-8E32-428173E75877}"/>
                  </a:ext>
                </a:extLst>
              </p:cNvPr>
              <p:cNvCxnSpPr>
                <a:cxnSpLocks/>
              </p:cNvCxnSpPr>
              <p:nvPr/>
            </p:nvCxnSpPr>
            <p:spPr>
              <a:xfrm flipV="1">
                <a:off x="-646208" y="2369030"/>
                <a:ext cx="418882" cy="370363"/>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76DEF470-0C1F-CF44-A0A7-B3F5B9F2C765}"/>
                  </a:ext>
                </a:extLst>
              </p:cNvPr>
              <p:cNvCxnSpPr>
                <a:cxnSpLocks/>
              </p:cNvCxnSpPr>
              <p:nvPr/>
            </p:nvCxnSpPr>
            <p:spPr>
              <a:xfrm flipV="1">
                <a:off x="-533402" y="2696429"/>
                <a:ext cx="527311" cy="275377"/>
              </a:xfrm>
              <a:prstGeom prst="line">
                <a:avLst/>
              </a:prstGeom>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283313D4-AA07-8745-BE3B-500CE614D238}"/>
                  </a:ext>
                </a:extLst>
              </p:cNvPr>
              <p:cNvSpPr txBox="1"/>
              <p:nvPr/>
            </p:nvSpPr>
            <p:spPr>
              <a:xfrm>
                <a:off x="-2475197" y="918037"/>
                <a:ext cx="1902075" cy="1003292"/>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000" dirty="0"/>
                  <a:t>Short</a:t>
                </a:r>
              </a:p>
            </p:txBody>
          </p:sp>
          <p:sp>
            <p:nvSpPr>
              <p:cNvPr id="79" name="TextBox 78">
                <a:extLst>
                  <a:ext uri="{FF2B5EF4-FFF2-40B4-BE49-F238E27FC236}">
                    <a16:creationId xmlns:a16="http://schemas.microsoft.com/office/drawing/2014/main" id="{33B652A5-1BED-1044-9C0B-7377D5794DC7}"/>
                  </a:ext>
                </a:extLst>
              </p:cNvPr>
              <p:cNvSpPr txBox="1"/>
              <p:nvPr/>
            </p:nvSpPr>
            <p:spPr>
              <a:xfrm>
                <a:off x="-543731" y="885430"/>
                <a:ext cx="1771438" cy="1003292"/>
              </a:xfrm>
              <a:prstGeom prst="rect">
                <a:avLst/>
              </a:prstGeom>
              <a:noFill/>
            </p:spPr>
            <p:txBody>
              <a:bodyPr wrap="none" rtlCol="0">
                <a:spAutoFit/>
              </a:bodyPr>
              <a:lstStyle>
                <a:defPPr>
                  <a:defRPr lang="en-US"/>
                </a:defPPr>
                <a:lvl1pPr>
                  <a:defRPr>
                    <a:effectLst>
                      <a:glow rad="127000">
                        <a:schemeClr val="bg1"/>
                      </a:glow>
                    </a:effectLst>
                  </a:defRPr>
                </a:lvl1pPr>
              </a:lstStyle>
              <a:p>
                <a:r>
                  <a:rPr lang="en-US" sz="1000" dirty="0"/>
                  <a:t>Long</a:t>
                </a:r>
              </a:p>
            </p:txBody>
          </p:sp>
        </p:grpSp>
      </p:grpSp>
      <p:sp>
        <p:nvSpPr>
          <p:cNvPr id="2" name="TextBox 1">
            <a:extLst>
              <a:ext uri="{FF2B5EF4-FFF2-40B4-BE49-F238E27FC236}">
                <a16:creationId xmlns:a16="http://schemas.microsoft.com/office/drawing/2014/main" id="{FD4081E2-5B3B-5541-82C3-BF1F2D5C5D3F}"/>
              </a:ext>
            </a:extLst>
          </p:cNvPr>
          <p:cNvSpPr txBox="1"/>
          <p:nvPr/>
        </p:nvSpPr>
        <p:spPr>
          <a:xfrm>
            <a:off x="5058745" y="291245"/>
            <a:ext cx="1592295" cy="369332"/>
          </a:xfrm>
          <a:prstGeom prst="rect">
            <a:avLst/>
          </a:prstGeom>
          <a:noFill/>
        </p:spPr>
        <p:txBody>
          <a:bodyPr wrap="none" rtlCol="0">
            <a:spAutoFit/>
          </a:bodyPr>
          <a:lstStyle/>
          <a:p>
            <a:r>
              <a:rPr lang="en-US" dirty="0" err="1"/>
              <a:t>Faillenot</a:t>
            </a:r>
            <a:r>
              <a:rPr lang="en-US" dirty="0"/>
              <a:t> insula</a:t>
            </a:r>
          </a:p>
        </p:txBody>
      </p:sp>
    </p:spTree>
    <p:extLst>
      <p:ext uri="{BB962C8B-B14F-4D97-AF65-F5344CB8AC3E}">
        <p14:creationId xmlns:p14="http://schemas.microsoft.com/office/powerpoint/2010/main" val="2925424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D8E9-E9DB-B949-A417-47D201BA11F5}"/>
              </a:ext>
            </a:extLst>
          </p:cNvPr>
          <p:cNvSpPr>
            <a:spLocks noGrp="1"/>
          </p:cNvSpPr>
          <p:nvPr>
            <p:ph type="title"/>
          </p:nvPr>
        </p:nvSpPr>
        <p:spPr>
          <a:xfrm>
            <a:off x="282388" y="-101221"/>
            <a:ext cx="10515600" cy="1325563"/>
          </a:xfrm>
        </p:spPr>
        <p:txBody>
          <a:bodyPr/>
          <a:lstStyle/>
          <a:p>
            <a:r>
              <a:rPr lang="en-US" dirty="0" err="1"/>
              <a:t>Diedrichsen</a:t>
            </a:r>
            <a:r>
              <a:rPr lang="en-US" dirty="0"/>
              <a:t> Cerebellum</a:t>
            </a:r>
          </a:p>
        </p:txBody>
      </p:sp>
      <p:pic>
        <p:nvPicPr>
          <p:cNvPr id="19" name="Picture 18">
            <a:extLst>
              <a:ext uri="{FF2B5EF4-FFF2-40B4-BE49-F238E27FC236}">
                <a16:creationId xmlns:a16="http://schemas.microsoft.com/office/drawing/2014/main" id="{DCB96F6E-D69F-9943-BF09-538656E2674B}"/>
              </a:ext>
            </a:extLst>
          </p:cNvPr>
          <p:cNvPicPr>
            <a:picLocks noChangeAspect="1"/>
          </p:cNvPicPr>
          <p:nvPr/>
        </p:nvPicPr>
        <p:blipFill>
          <a:blip r:embed="rId2"/>
          <a:stretch>
            <a:fillRect/>
          </a:stretch>
        </p:blipFill>
        <p:spPr>
          <a:xfrm>
            <a:off x="401553" y="3878734"/>
            <a:ext cx="3371350" cy="1973094"/>
          </a:xfrm>
          <a:prstGeom prst="rect">
            <a:avLst/>
          </a:prstGeom>
        </p:spPr>
      </p:pic>
      <p:sp>
        <p:nvSpPr>
          <p:cNvPr id="20" name="TextBox 19">
            <a:extLst>
              <a:ext uri="{FF2B5EF4-FFF2-40B4-BE49-F238E27FC236}">
                <a16:creationId xmlns:a16="http://schemas.microsoft.com/office/drawing/2014/main" id="{130A4100-654F-C247-89F1-587184C624B1}"/>
              </a:ext>
            </a:extLst>
          </p:cNvPr>
          <p:cNvSpPr txBox="1"/>
          <p:nvPr/>
        </p:nvSpPr>
        <p:spPr>
          <a:xfrm>
            <a:off x="3892067" y="1056785"/>
            <a:ext cx="6905921" cy="1754326"/>
          </a:xfrm>
          <a:prstGeom prst="rect">
            <a:avLst/>
          </a:prstGeom>
          <a:noFill/>
        </p:spPr>
        <p:txBody>
          <a:bodyPr wrap="square" rtlCol="0">
            <a:spAutoFit/>
          </a:bodyPr>
          <a:lstStyle/>
          <a:p>
            <a:r>
              <a:rPr lang="en-US" sz="1200" dirty="0" err="1"/>
              <a:t>Diedrichsen</a:t>
            </a:r>
            <a:r>
              <a:rPr lang="en-US" sz="1200" dirty="0"/>
              <a:t>, </a:t>
            </a:r>
            <a:r>
              <a:rPr lang="en-US" sz="1200" dirty="0" err="1"/>
              <a:t>Jörn</a:t>
            </a:r>
            <a:r>
              <a:rPr lang="en-US" sz="1200" dirty="0"/>
              <a:t>, Joshua H. </a:t>
            </a:r>
            <a:r>
              <a:rPr lang="en-US" sz="1200" dirty="0" err="1"/>
              <a:t>Balsters</a:t>
            </a:r>
            <a:r>
              <a:rPr lang="en-US" sz="1200" dirty="0"/>
              <a:t>, Jonathan Flavell, Emma </a:t>
            </a:r>
            <a:r>
              <a:rPr lang="en-US" sz="1200" dirty="0" err="1"/>
              <a:t>Cussans</a:t>
            </a:r>
            <a:r>
              <a:rPr lang="en-US" sz="1200" dirty="0"/>
              <a:t>, and Narender </a:t>
            </a:r>
            <a:r>
              <a:rPr lang="en-US" sz="1200" dirty="0" err="1"/>
              <a:t>Ramnani</a:t>
            </a:r>
            <a:r>
              <a:rPr lang="en-US" sz="1200" dirty="0"/>
              <a:t>. 2009. A Probabilistic MR Atlas of the Human Cerebellum. </a:t>
            </a:r>
            <a:r>
              <a:rPr lang="en-US" sz="1200" dirty="0" err="1"/>
              <a:t>NeuroImage</a:t>
            </a:r>
            <a:r>
              <a:rPr lang="en-US" sz="1200" dirty="0"/>
              <a:t> 46 (1): 39?46.’</a:t>
            </a:r>
          </a:p>
          <a:p>
            <a:endParaRPr lang="en-US" sz="1200" dirty="0"/>
          </a:p>
          <a:p>
            <a:r>
              <a:rPr lang="en-US" sz="1200" dirty="0"/>
              <a:t>Choi, </a:t>
            </a:r>
            <a:r>
              <a:rPr lang="en-US" sz="1200" dirty="0" err="1"/>
              <a:t>Eun</a:t>
            </a:r>
            <a:r>
              <a:rPr lang="en-US" sz="1200" dirty="0"/>
              <a:t> Young, B. T. Thomas Yeo, and Randy L. Buckner. 2012. “The Organization of the Human Striatum Estimated by Intrinsic Functional Connectivity.” </a:t>
            </a:r>
            <a:r>
              <a:rPr lang="en-US" sz="1200" i="1" dirty="0"/>
              <a:t>Journal of Neurophysiology</a:t>
            </a:r>
            <a:r>
              <a:rPr lang="en-US" sz="1200" dirty="0"/>
              <a:t> 108 (8): 2242–63.</a:t>
            </a:r>
          </a:p>
          <a:p>
            <a:endParaRPr lang="en-US" sz="1200" dirty="0"/>
          </a:p>
          <a:p>
            <a:r>
              <a:rPr lang="en-US" sz="1200" dirty="0"/>
              <a:t>Buckner, Randy L. 2013. “The Cerebellum and Cognitive Function: 25 Years of Insight from Anatomy and Neuroimaging.” </a:t>
            </a:r>
            <a:r>
              <a:rPr lang="en-US" sz="1200" i="1" dirty="0"/>
              <a:t>Neuron</a:t>
            </a:r>
            <a:r>
              <a:rPr lang="en-US" sz="1200" dirty="0"/>
              <a:t> 80 (3): 807–15.</a:t>
            </a:r>
          </a:p>
          <a:p>
            <a:endParaRPr lang="en-US" sz="1200" dirty="0"/>
          </a:p>
        </p:txBody>
      </p:sp>
      <p:pic>
        <p:nvPicPr>
          <p:cNvPr id="14" name="Picture 13">
            <a:extLst>
              <a:ext uri="{FF2B5EF4-FFF2-40B4-BE49-F238E27FC236}">
                <a16:creationId xmlns:a16="http://schemas.microsoft.com/office/drawing/2014/main" id="{5427F763-3B1C-8348-A195-696BDBC20173}"/>
              </a:ext>
            </a:extLst>
          </p:cNvPr>
          <p:cNvPicPr>
            <a:picLocks noChangeAspect="1"/>
          </p:cNvPicPr>
          <p:nvPr/>
        </p:nvPicPr>
        <p:blipFill>
          <a:blip r:embed="rId3"/>
          <a:stretch>
            <a:fillRect/>
          </a:stretch>
        </p:blipFill>
        <p:spPr>
          <a:xfrm>
            <a:off x="4689086" y="3044362"/>
            <a:ext cx="4971355" cy="2997850"/>
          </a:xfrm>
          <a:prstGeom prst="rect">
            <a:avLst/>
          </a:prstGeom>
        </p:spPr>
      </p:pic>
      <p:pic>
        <p:nvPicPr>
          <p:cNvPr id="17" name="Picture 16">
            <a:extLst>
              <a:ext uri="{FF2B5EF4-FFF2-40B4-BE49-F238E27FC236}">
                <a16:creationId xmlns:a16="http://schemas.microsoft.com/office/drawing/2014/main" id="{DEBB1585-FB49-3842-9B67-39C3E73AC34C}"/>
              </a:ext>
            </a:extLst>
          </p:cNvPr>
          <p:cNvPicPr>
            <a:picLocks noChangeAspect="1"/>
          </p:cNvPicPr>
          <p:nvPr/>
        </p:nvPicPr>
        <p:blipFill rotWithShape="1">
          <a:blip r:embed="rId4"/>
          <a:srcRect t="1" b="48420"/>
          <a:stretch/>
        </p:blipFill>
        <p:spPr>
          <a:xfrm>
            <a:off x="817228" y="1432112"/>
            <a:ext cx="2540000" cy="2377888"/>
          </a:xfrm>
          <a:prstGeom prst="rect">
            <a:avLst/>
          </a:prstGeom>
        </p:spPr>
      </p:pic>
    </p:spTree>
    <p:extLst>
      <p:ext uri="{BB962C8B-B14F-4D97-AF65-F5344CB8AC3E}">
        <p14:creationId xmlns:p14="http://schemas.microsoft.com/office/powerpoint/2010/main" val="429442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D8E9-E9DB-B949-A417-47D201BA11F5}"/>
              </a:ext>
            </a:extLst>
          </p:cNvPr>
          <p:cNvSpPr>
            <a:spLocks noGrp="1"/>
          </p:cNvSpPr>
          <p:nvPr>
            <p:ph type="title"/>
          </p:nvPr>
        </p:nvSpPr>
        <p:spPr>
          <a:xfrm>
            <a:off x="112059" y="0"/>
            <a:ext cx="2797004" cy="1325563"/>
          </a:xfrm>
        </p:spPr>
        <p:txBody>
          <a:bodyPr/>
          <a:lstStyle/>
          <a:p>
            <a:r>
              <a:rPr lang="en-US" dirty="0"/>
              <a:t>Cerebellum</a:t>
            </a:r>
          </a:p>
        </p:txBody>
      </p:sp>
      <p:pic>
        <p:nvPicPr>
          <p:cNvPr id="7" name="Picture 6">
            <a:extLst>
              <a:ext uri="{FF2B5EF4-FFF2-40B4-BE49-F238E27FC236}">
                <a16:creationId xmlns:a16="http://schemas.microsoft.com/office/drawing/2014/main" id="{399ED2A6-5F48-A141-8EED-82CA37E2E26F}"/>
              </a:ext>
            </a:extLst>
          </p:cNvPr>
          <p:cNvPicPr>
            <a:picLocks noChangeAspect="1"/>
          </p:cNvPicPr>
          <p:nvPr/>
        </p:nvPicPr>
        <p:blipFill>
          <a:blip r:embed="rId2"/>
          <a:stretch>
            <a:fillRect/>
          </a:stretch>
        </p:blipFill>
        <p:spPr>
          <a:xfrm>
            <a:off x="369063" y="1494413"/>
            <a:ext cx="2540000" cy="4610100"/>
          </a:xfrm>
          <a:prstGeom prst="rect">
            <a:avLst/>
          </a:prstGeom>
        </p:spPr>
      </p:pic>
      <p:pic>
        <p:nvPicPr>
          <p:cNvPr id="11" name="Picture 10">
            <a:extLst>
              <a:ext uri="{FF2B5EF4-FFF2-40B4-BE49-F238E27FC236}">
                <a16:creationId xmlns:a16="http://schemas.microsoft.com/office/drawing/2014/main" id="{C84B4523-B401-EC40-B31D-DD6235BC5B9B}"/>
              </a:ext>
            </a:extLst>
          </p:cNvPr>
          <p:cNvPicPr>
            <a:picLocks noChangeAspect="1"/>
          </p:cNvPicPr>
          <p:nvPr/>
        </p:nvPicPr>
        <p:blipFill>
          <a:blip r:embed="rId3"/>
          <a:stretch>
            <a:fillRect/>
          </a:stretch>
        </p:blipFill>
        <p:spPr>
          <a:xfrm>
            <a:off x="3299012" y="1065551"/>
            <a:ext cx="5586776" cy="6162912"/>
          </a:xfrm>
          <a:prstGeom prst="rect">
            <a:avLst/>
          </a:prstGeom>
        </p:spPr>
      </p:pic>
      <p:pic>
        <p:nvPicPr>
          <p:cNvPr id="8" name="Picture 7">
            <a:extLst>
              <a:ext uri="{FF2B5EF4-FFF2-40B4-BE49-F238E27FC236}">
                <a16:creationId xmlns:a16="http://schemas.microsoft.com/office/drawing/2014/main" id="{01F86B07-09E8-C04B-A4FB-DC83662BE36D}"/>
              </a:ext>
            </a:extLst>
          </p:cNvPr>
          <p:cNvPicPr>
            <a:picLocks noChangeAspect="1"/>
          </p:cNvPicPr>
          <p:nvPr/>
        </p:nvPicPr>
        <p:blipFill>
          <a:blip r:embed="rId4"/>
          <a:stretch>
            <a:fillRect/>
          </a:stretch>
        </p:blipFill>
        <p:spPr>
          <a:xfrm>
            <a:off x="8713694" y="732362"/>
            <a:ext cx="3160043" cy="6134201"/>
          </a:xfrm>
          <a:prstGeom prst="rect">
            <a:avLst/>
          </a:prstGeom>
        </p:spPr>
      </p:pic>
      <p:sp>
        <p:nvSpPr>
          <p:cNvPr id="10" name="Title 1">
            <a:extLst>
              <a:ext uri="{FF2B5EF4-FFF2-40B4-BE49-F238E27FC236}">
                <a16:creationId xmlns:a16="http://schemas.microsoft.com/office/drawing/2014/main" id="{F7D805D2-2FC6-624B-802E-B46C066A4269}"/>
              </a:ext>
            </a:extLst>
          </p:cNvPr>
          <p:cNvSpPr txBox="1">
            <a:spLocks/>
          </p:cNvSpPr>
          <p:nvPr/>
        </p:nvSpPr>
        <p:spPr>
          <a:xfrm>
            <a:off x="826987" y="5610581"/>
            <a:ext cx="27970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Buckner/Yeo</a:t>
            </a:r>
          </a:p>
        </p:txBody>
      </p:sp>
    </p:spTree>
    <p:extLst>
      <p:ext uri="{BB962C8B-B14F-4D97-AF65-F5344CB8AC3E}">
        <p14:creationId xmlns:p14="http://schemas.microsoft.com/office/powerpoint/2010/main" val="2567052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453AD83-1263-4C4C-81FC-542D8A08DC37}"/>
              </a:ext>
            </a:extLst>
          </p:cNvPr>
          <p:cNvGrpSpPr/>
          <p:nvPr/>
        </p:nvGrpSpPr>
        <p:grpSpPr>
          <a:xfrm>
            <a:off x="3350010" y="662626"/>
            <a:ext cx="2194736" cy="5854072"/>
            <a:chOff x="688552" y="837673"/>
            <a:chExt cx="2647316" cy="7061251"/>
          </a:xfrm>
        </p:grpSpPr>
        <p:pic>
          <p:nvPicPr>
            <p:cNvPr id="4" name="Picture 3">
              <a:extLst>
                <a:ext uri="{FF2B5EF4-FFF2-40B4-BE49-F238E27FC236}">
                  <a16:creationId xmlns:a16="http://schemas.microsoft.com/office/drawing/2014/main" id="{8F334413-4C6C-0C49-84A5-C8E40A393105}"/>
                </a:ext>
              </a:extLst>
            </p:cNvPr>
            <p:cNvPicPr/>
            <p:nvPr/>
          </p:nvPicPr>
          <p:blipFill>
            <a:blip r:embed="rId2"/>
            <a:stretch>
              <a:fillRect/>
            </a:stretch>
          </p:blipFill>
          <p:spPr>
            <a:xfrm>
              <a:off x="951866" y="837673"/>
              <a:ext cx="2384002" cy="2278062"/>
            </a:xfrm>
            <a:prstGeom prst="rect">
              <a:avLst/>
            </a:prstGeom>
          </p:spPr>
        </p:pic>
        <p:pic>
          <p:nvPicPr>
            <p:cNvPr id="5" name="Picture 4">
              <a:extLst>
                <a:ext uri="{FF2B5EF4-FFF2-40B4-BE49-F238E27FC236}">
                  <a16:creationId xmlns:a16="http://schemas.microsoft.com/office/drawing/2014/main" id="{D3BF2E4F-AE3C-F943-86FD-BDEDA81C114E}"/>
                </a:ext>
              </a:extLst>
            </p:cNvPr>
            <p:cNvPicPr/>
            <p:nvPr/>
          </p:nvPicPr>
          <p:blipFill>
            <a:blip r:embed="rId3"/>
            <a:stretch>
              <a:fillRect/>
            </a:stretch>
          </p:blipFill>
          <p:spPr>
            <a:xfrm>
              <a:off x="688552" y="3115735"/>
              <a:ext cx="2477981" cy="2523066"/>
            </a:xfrm>
            <a:prstGeom prst="rect">
              <a:avLst/>
            </a:prstGeom>
          </p:spPr>
        </p:pic>
        <p:pic>
          <p:nvPicPr>
            <p:cNvPr id="6" name="Picture 5">
              <a:extLst>
                <a:ext uri="{FF2B5EF4-FFF2-40B4-BE49-F238E27FC236}">
                  <a16:creationId xmlns:a16="http://schemas.microsoft.com/office/drawing/2014/main" id="{A35BE928-C970-F745-9826-CB9C0459060A}"/>
                </a:ext>
              </a:extLst>
            </p:cNvPr>
            <p:cNvPicPr/>
            <p:nvPr/>
          </p:nvPicPr>
          <p:blipFill>
            <a:blip r:embed="rId4"/>
            <a:stretch>
              <a:fillRect/>
            </a:stretch>
          </p:blipFill>
          <p:spPr>
            <a:xfrm>
              <a:off x="777029" y="5817075"/>
              <a:ext cx="2389504" cy="2081849"/>
            </a:xfrm>
            <a:prstGeom prst="rect">
              <a:avLst/>
            </a:prstGeom>
          </p:spPr>
        </p:pic>
      </p:grpSp>
      <p:sp>
        <p:nvSpPr>
          <p:cNvPr id="8" name="TextBox 7">
            <a:extLst>
              <a:ext uri="{FF2B5EF4-FFF2-40B4-BE49-F238E27FC236}">
                <a16:creationId xmlns:a16="http://schemas.microsoft.com/office/drawing/2014/main" id="{F13CE7CE-739F-EF45-B741-DD93BA8DC931}"/>
              </a:ext>
            </a:extLst>
          </p:cNvPr>
          <p:cNvSpPr txBox="1"/>
          <p:nvPr/>
        </p:nvSpPr>
        <p:spPr>
          <a:xfrm>
            <a:off x="4122017" y="4557"/>
            <a:ext cx="583686" cy="369332"/>
          </a:xfrm>
          <a:prstGeom prst="rect">
            <a:avLst/>
          </a:prstGeom>
          <a:noFill/>
        </p:spPr>
        <p:txBody>
          <a:bodyPr wrap="none" rtlCol="0">
            <a:spAutoFit/>
          </a:bodyPr>
          <a:lstStyle/>
          <a:p>
            <a:r>
              <a:rPr lang="en-US" dirty="0"/>
              <a:t>Pain</a:t>
            </a:r>
          </a:p>
        </p:txBody>
      </p:sp>
      <p:grpSp>
        <p:nvGrpSpPr>
          <p:cNvPr id="21" name="Group 20">
            <a:extLst>
              <a:ext uri="{FF2B5EF4-FFF2-40B4-BE49-F238E27FC236}">
                <a16:creationId xmlns:a16="http://schemas.microsoft.com/office/drawing/2014/main" id="{3C78F38C-9704-0C4A-BFEE-5962BBC52D6C}"/>
              </a:ext>
            </a:extLst>
          </p:cNvPr>
          <p:cNvGrpSpPr/>
          <p:nvPr/>
        </p:nvGrpSpPr>
        <p:grpSpPr>
          <a:xfrm>
            <a:off x="5782097" y="0"/>
            <a:ext cx="2255278" cy="6574772"/>
            <a:chOff x="3557588" y="217081"/>
            <a:chExt cx="2255278" cy="6574772"/>
          </a:xfrm>
        </p:grpSpPr>
        <p:pic>
          <p:nvPicPr>
            <p:cNvPr id="9" name="Picture 8">
              <a:extLst>
                <a:ext uri="{FF2B5EF4-FFF2-40B4-BE49-F238E27FC236}">
                  <a16:creationId xmlns:a16="http://schemas.microsoft.com/office/drawing/2014/main" id="{A975DDC1-8F83-EA45-8A0F-D2125DC93E4A}"/>
                </a:ext>
              </a:extLst>
            </p:cNvPr>
            <p:cNvPicPr/>
            <p:nvPr/>
          </p:nvPicPr>
          <p:blipFill>
            <a:blip r:embed="rId5"/>
            <a:stretch>
              <a:fillRect/>
            </a:stretch>
          </p:blipFill>
          <p:spPr>
            <a:xfrm>
              <a:off x="3741737" y="811903"/>
              <a:ext cx="2049463" cy="1914380"/>
            </a:xfrm>
            <a:prstGeom prst="rect">
              <a:avLst/>
            </a:prstGeom>
          </p:spPr>
        </p:pic>
        <p:pic>
          <p:nvPicPr>
            <p:cNvPr id="10" name="Picture 9">
              <a:extLst>
                <a:ext uri="{FF2B5EF4-FFF2-40B4-BE49-F238E27FC236}">
                  <a16:creationId xmlns:a16="http://schemas.microsoft.com/office/drawing/2014/main" id="{AD892EF9-7E24-1C48-AC1B-295680CB7AE0}"/>
                </a:ext>
              </a:extLst>
            </p:cNvPr>
            <p:cNvPicPr/>
            <p:nvPr/>
          </p:nvPicPr>
          <p:blipFill>
            <a:blip r:embed="rId6"/>
            <a:stretch>
              <a:fillRect/>
            </a:stretch>
          </p:blipFill>
          <p:spPr>
            <a:xfrm>
              <a:off x="3557588" y="2807932"/>
              <a:ext cx="2255278" cy="2186424"/>
            </a:xfrm>
            <a:prstGeom prst="rect">
              <a:avLst/>
            </a:prstGeom>
          </p:spPr>
        </p:pic>
        <p:pic>
          <p:nvPicPr>
            <p:cNvPr id="11" name="Picture 10">
              <a:extLst>
                <a:ext uri="{FF2B5EF4-FFF2-40B4-BE49-F238E27FC236}">
                  <a16:creationId xmlns:a16="http://schemas.microsoft.com/office/drawing/2014/main" id="{47ADE129-F847-DB49-B174-60979FBAB94E}"/>
                </a:ext>
              </a:extLst>
            </p:cNvPr>
            <p:cNvPicPr/>
            <p:nvPr/>
          </p:nvPicPr>
          <p:blipFill>
            <a:blip r:embed="rId7"/>
            <a:stretch>
              <a:fillRect/>
            </a:stretch>
          </p:blipFill>
          <p:spPr>
            <a:xfrm>
              <a:off x="3719532" y="4965806"/>
              <a:ext cx="2071667" cy="1826047"/>
            </a:xfrm>
            <a:prstGeom prst="rect">
              <a:avLst/>
            </a:prstGeom>
          </p:spPr>
        </p:pic>
        <p:sp>
          <p:nvSpPr>
            <p:cNvPr id="12" name="TextBox 11">
              <a:extLst>
                <a:ext uri="{FF2B5EF4-FFF2-40B4-BE49-F238E27FC236}">
                  <a16:creationId xmlns:a16="http://schemas.microsoft.com/office/drawing/2014/main" id="{8112BD40-FBF0-8041-87A2-BA18DD391EB2}"/>
                </a:ext>
              </a:extLst>
            </p:cNvPr>
            <p:cNvSpPr txBox="1"/>
            <p:nvPr/>
          </p:nvSpPr>
          <p:spPr>
            <a:xfrm>
              <a:off x="4090340" y="217081"/>
              <a:ext cx="923651" cy="369332"/>
            </a:xfrm>
            <a:prstGeom prst="rect">
              <a:avLst/>
            </a:prstGeom>
            <a:noFill/>
          </p:spPr>
          <p:txBody>
            <a:bodyPr wrap="none" rtlCol="0">
              <a:spAutoFit/>
            </a:bodyPr>
            <a:lstStyle/>
            <a:p>
              <a:r>
                <a:rPr lang="en-US" dirty="0"/>
                <a:t>Placebo</a:t>
              </a:r>
            </a:p>
          </p:txBody>
        </p:sp>
      </p:grpSp>
      <p:pic>
        <p:nvPicPr>
          <p:cNvPr id="17" name="Picture 16">
            <a:extLst>
              <a:ext uri="{FF2B5EF4-FFF2-40B4-BE49-F238E27FC236}">
                <a16:creationId xmlns:a16="http://schemas.microsoft.com/office/drawing/2014/main" id="{DA8B9ED0-F0BD-964A-A295-E8280A805938}"/>
              </a:ext>
            </a:extLst>
          </p:cNvPr>
          <p:cNvPicPr>
            <a:picLocks noChangeAspect="1"/>
          </p:cNvPicPr>
          <p:nvPr/>
        </p:nvPicPr>
        <p:blipFill rotWithShape="1">
          <a:blip r:embed="rId8"/>
          <a:srcRect t="54235" r="43078"/>
          <a:stretch/>
        </p:blipFill>
        <p:spPr>
          <a:xfrm>
            <a:off x="0" y="4577151"/>
            <a:ext cx="3140456" cy="2126210"/>
          </a:xfrm>
          <a:prstGeom prst="rect">
            <a:avLst/>
          </a:prstGeom>
        </p:spPr>
      </p:pic>
      <p:pic>
        <p:nvPicPr>
          <p:cNvPr id="18" name="Picture 17">
            <a:extLst>
              <a:ext uri="{FF2B5EF4-FFF2-40B4-BE49-F238E27FC236}">
                <a16:creationId xmlns:a16="http://schemas.microsoft.com/office/drawing/2014/main" id="{C4B95454-B2D2-B243-9533-0B4C209098E6}"/>
              </a:ext>
            </a:extLst>
          </p:cNvPr>
          <p:cNvPicPr>
            <a:picLocks noChangeAspect="1"/>
          </p:cNvPicPr>
          <p:nvPr/>
        </p:nvPicPr>
        <p:blipFill rotWithShape="1">
          <a:blip r:embed="rId8"/>
          <a:srcRect r="43887" b="56018"/>
          <a:stretch/>
        </p:blipFill>
        <p:spPr>
          <a:xfrm>
            <a:off x="166877" y="465799"/>
            <a:ext cx="3095801" cy="2043403"/>
          </a:xfrm>
          <a:prstGeom prst="rect">
            <a:avLst/>
          </a:prstGeom>
        </p:spPr>
      </p:pic>
      <p:grpSp>
        <p:nvGrpSpPr>
          <p:cNvPr id="20" name="Group 19">
            <a:extLst>
              <a:ext uri="{FF2B5EF4-FFF2-40B4-BE49-F238E27FC236}">
                <a16:creationId xmlns:a16="http://schemas.microsoft.com/office/drawing/2014/main" id="{5B0A69D8-7BB1-9549-B0E4-EFD6736D216A}"/>
              </a:ext>
            </a:extLst>
          </p:cNvPr>
          <p:cNvGrpSpPr/>
          <p:nvPr/>
        </p:nvGrpSpPr>
        <p:grpSpPr>
          <a:xfrm>
            <a:off x="8252849" y="0"/>
            <a:ext cx="2513212" cy="6532993"/>
            <a:chOff x="6179462" y="78581"/>
            <a:chExt cx="2513212" cy="6532993"/>
          </a:xfrm>
        </p:grpSpPr>
        <p:pic>
          <p:nvPicPr>
            <p:cNvPr id="13" name="Picture 12">
              <a:extLst>
                <a:ext uri="{FF2B5EF4-FFF2-40B4-BE49-F238E27FC236}">
                  <a16:creationId xmlns:a16="http://schemas.microsoft.com/office/drawing/2014/main" id="{506B9734-2DA5-E245-9900-0655B0084338}"/>
                </a:ext>
              </a:extLst>
            </p:cNvPr>
            <p:cNvPicPr/>
            <p:nvPr/>
          </p:nvPicPr>
          <p:blipFill>
            <a:blip r:embed="rId9"/>
            <a:stretch>
              <a:fillRect/>
            </a:stretch>
          </p:blipFill>
          <p:spPr>
            <a:xfrm>
              <a:off x="6247952" y="586413"/>
              <a:ext cx="2337248" cy="2199483"/>
            </a:xfrm>
            <a:prstGeom prst="rect">
              <a:avLst/>
            </a:prstGeom>
          </p:spPr>
        </p:pic>
        <p:pic>
          <p:nvPicPr>
            <p:cNvPr id="14" name="Picture 13">
              <a:extLst>
                <a:ext uri="{FF2B5EF4-FFF2-40B4-BE49-F238E27FC236}">
                  <a16:creationId xmlns:a16="http://schemas.microsoft.com/office/drawing/2014/main" id="{4FE79749-2E92-274C-90B3-9C5BC736B4FF}"/>
                </a:ext>
              </a:extLst>
            </p:cNvPr>
            <p:cNvPicPr/>
            <p:nvPr/>
          </p:nvPicPr>
          <p:blipFill>
            <a:blip r:embed="rId10"/>
            <a:stretch>
              <a:fillRect/>
            </a:stretch>
          </p:blipFill>
          <p:spPr>
            <a:xfrm>
              <a:off x="6179462" y="2600110"/>
              <a:ext cx="2176097" cy="2136266"/>
            </a:xfrm>
            <a:prstGeom prst="rect">
              <a:avLst/>
            </a:prstGeom>
          </p:spPr>
        </p:pic>
        <p:pic>
          <p:nvPicPr>
            <p:cNvPr id="15" name="Picture 14">
              <a:extLst>
                <a:ext uri="{FF2B5EF4-FFF2-40B4-BE49-F238E27FC236}">
                  <a16:creationId xmlns:a16="http://schemas.microsoft.com/office/drawing/2014/main" id="{9436A2C4-56B3-674F-84EE-C9168BD9F92A}"/>
                </a:ext>
              </a:extLst>
            </p:cNvPr>
            <p:cNvPicPr/>
            <p:nvPr/>
          </p:nvPicPr>
          <p:blipFill>
            <a:blip r:embed="rId11"/>
            <a:stretch>
              <a:fillRect/>
            </a:stretch>
          </p:blipFill>
          <p:spPr>
            <a:xfrm>
              <a:off x="6361430" y="4736360"/>
              <a:ext cx="1994129" cy="1875214"/>
            </a:xfrm>
            <a:prstGeom prst="rect">
              <a:avLst/>
            </a:prstGeom>
          </p:spPr>
        </p:pic>
        <p:sp>
          <p:nvSpPr>
            <p:cNvPr id="19" name="TextBox 18">
              <a:extLst>
                <a:ext uri="{FF2B5EF4-FFF2-40B4-BE49-F238E27FC236}">
                  <a16:creationId xmlns:a16="http://schemas.microsoft.com/office/drawing/2014/main" id="{57CD120E-0C0A-8A4E-87AC-C7C90AA64ABE}"/>
                </a:ext>
              </a:extLst>
            </p:cNvPr>
            <p:cNvSpPr txBox="1"/>
            <p:nvPr/>
          </p:nvSpPr>
          <p:spPr>
            <a:xfrm>
              <a:off x="6179462" y="78581"/>
              <a:ext cx="2513212" cy="646331"/>
            </a:xfrm>
            <a:prstGeom prst="rect">
              <a:avLst/>
            </a:prstGeom>
            <a:noFill/>
          </p:spPr>
          <p:txBody>
            <a:bodyPr wrap="square" rtlCol="0">
              <a:spAutoFit/>
            </a:bodyPr>
            <a:lstStyle/>
            <a:p>
              <a:pPr algn="ctr"/>
              <a:r>
                <a:rPr lang="en-US" dirty="0"/>
                <a:t>Placebo correlations with analgesia</a:t>
              </a:r>
            </a:p>
          </p:txBody>
        </p:sp>
      </p:grpSp>
      <p:sp>
        <p:nvSpPr>
          <p:cNvPr id="22" name="TextBox 21">
            <a:extLst>
              <a:ext uri="{FF2B5EF4-FFF2-40B4-BE49-F238E27FC236}">
                <a16:creationId xmlns:a16="http://schemas.microsoft.com/office/drawing/2014/main" id="{B1CF329C-B63B-B344-9512-0583BD3FC2AB}"/>
              </a:ext>
            </a:extLst>
          </p:cNvPr>
          <p:cNvSpPr txBox="1"/>
          <p:nvPr/>
        </p:nvSpPr>
        <p:spPr>
          <a:xfrm>
            <a:off x="10631838" y="702670"/>
            <a:ext cx="2711349" cy="1569660"/>
          </a:xfrm>
          <a:prstGeom prst="rect">
            <a:avLst/>
          </a:prstGeom>
          <a:noFill/>
        </p:spPr>
        <p:txBody>
          <a:bodyPr wrap="square" rtlCol="0">
            <a:spAutoFit/>
          </a:bodyPr>
          <a:lstStyle/>
          <a:p>
            <a:r>
              <a:rPr lang="en-US" sz="1200" dirty="0" err="1"/>
              <a:t>Somatomotor</a:t>
            </a:r>
            <a:r>
              <a:rPr lang="en-US" sz="1200" dirty="0"/>
              <a:t> and ventral </a:t>
            </a:r>
            <a:r>
              <a:rPr lang="en-US" sz="1200" dirty="0" err="1"/>
              <a:t>attn:</a:t>
            </a:r>
            <a:r>
              <a:rPr lang="en-US" sz="1200" dirty="0"/>
              <a:t> strong increases with pain, reductions with placebo, correlated.</a:t>
            </a:r>
          </a:p>
          <a:p>
            <a:r>
              <a:rPr lang="en-US" sz="1200" dirty="0"/>
              <a:t>Frontoparietal : responds strongly to pain, some increase with placebo. But no correlations – so if there are frontal increases that correlate, don’t match these networks well.</a:t>
            </a:r>
          </a:p>
        </p:txBody>
      </p:sp>
      <p:pic>
        <p:nvPicPr>
          <p:cNvPr id="23" name="Picture 22">
            <a:extLst>
              <a:ext uri="{FF2B5EF4-FFF2-40B4-BE49-F238E27FC236}">
                <a16:creationId xmlns:a16="http://schemas.microsoft.com/office/drawing/2014/main" id="{F415EDFD-D41C-264F-A5CC-D85C609DFABB}"/>
              </a:ext>
            </a:extLst>
          </p:cNvPr>
          <p:cNvPicPr>
            <a:picLocks noChangeAspect="1"/>
          </p:cNvPicPr>
          <p:nvPr/>
        </p:nvPicPr>
        <p:blipFill rotWithShape="1">
          <a:blip r:embed="rId8"/>
          <a:srcRect l="59718" t="53118" r="-188" b="1117"/>
          <a:stretch/>
        </p:blipFill>
        <p:spPr>
          <a:xfrm>
            <a:off x="573417" y="2450941"/>
            <a:ext cx="2232749" cy="2126210"/>
          </a:xfrm>
          <a:prstGeom prst="rect">
            <a:avLst/>
          </a:prstGeom>
        </p:spPr>
      </p:pic>
      <p:sp>
        <p:nvSpPr>
          <p:cNvPr id="24" name="TextBox 23">
            <a:extLst>
              <a:ext uri="{FF2B5EF4-FFF2-40B4-BE49-F238E27FC236}">
                <a16:creationId xmlns:a16="http://schemas.microsoft.com/office/drawing/2014/main" id="{12840077-4ABB-5143-93E4-75CC0A1331D0}"/>
              </a:ext>
            </a:extLst>
          </p:cNvPr>
          <p:cNvSpPr txBox="1"/>
          <p:nvPr/>
        </p:nvSpPr>
        <p:spPr>
          <a:xfrm>
            <a:off x="10531825" y="2631483"/>
            <a:ext cx="2711349" cy="2308324"/>
          </a:xfrm>
          <a:prstGeom prst="rect">
            <a:avLst/>
          </a:prstGeom>
          <a:noFill/>
        </p:spPr>
        <p:txBody>
          <a:bodyPr wrap="square" rtlCol="0">
            <a:spAutoFit/>
          </a:bodyPr>
          <a:lstStyle/>
          <a:p>
            <a:r>
              <a:rPr lang="en-US" sz="1200" dirty="0"/>
              <a:t>Insula: MSG is dorsal anterior insula, activated by pain, reduced by placebo, and correlated. The ALG covers the posterior insula, which responds strongly to pain, and is reduced by placebo and correlated with placebo on the right side only. (Most studies are L side stim and activity in lateralized). </a:t>
            </a:r>
          </a:p>
          <a:p>
            <a:r>
              <a:rPr lang="en-US" sz="1200" dirty="0"/>
              <a:t>This supports changes in posterior insula in areas that support nociceptive processing. Ant. Inf. Cortex – ventral insula, correlated… </a:t>
            </a:r>
          </a:p>
        </p:txBody>
      </p:sp>
      <p:pic>
        <p:nvPicPr>
          <p:cNvPr id="26" name="Picture 25">
            <a:extLst>
              <a:ext uri="{FF2B5EF4-FFF2-40B4-BE49-F238E27FC236}">
                <a16:creationId xmlns:a16="http://schemas.microsoft.com/office/drawing/2014/main" id="{015BFABC-FAE7-CB46-8E1B-5D16127EE3FD}"/>
              </a:ext>
            </a:extLst>
          </p:cNvPr>
          <p:cNvPicPr>
            <a:picLocks noChangeAspect="1"/>
          </p:cNvPicPr>
          <p:nvPr/>
        </p:nvPicPr>
        <p:blipFill>
          <a:blip r:embed="rId12"/>
          <a:stretch>
            <a:fillRect/>
          </a:stretch>
        </p:blipFill>
        <p:spPr>
          <a:xfrm>
            <a:off x="-976257" y="2233927"/>
            <a:ext cx="1242970" cy="1519186"/>
          </a:xfrm>
          <a:prstGeom prst="rect">
            <a:avLst/>
          </a:prstGeom>
        </p:spPr>
      </p:pic>
      <p:pic>
        <p:nvPicPr>
          <p:cNvPr id="28" name="Picture 27">
            <a:extLst>
              <a:ext uri="{FF2B5EF4-FFF2-40B4-BE49-F238E27FC236}">
                <a16:creationId xmlns:a16="http://schemas.microsoft.com/office/drawing/2014/main" id="{E29A44AE-DB0E-FC4D-A4CD-BE02615380B7}"/>
              </a:ext>
            </a:extLst>
          </p:cNvPr>
          <p:cNvPicPr>
            <a:picLocks noChangeAspect="1"/>
          </p:cNvPicPr>
          <p:nvPr/>
        </p:nvPicPr>
        <p:blipFill>
          <a:blip r:embed="rId13"/>
          <a:stretch>
            <a:fillRect/>
          </a:stretch>
        </p:blipFill>
        <p:spPr>
          <a:xfrm>
            <a:off x="-976257" y="3658712"/>
            <a:ext cx="1685695" cy="918439"/>
          </a:xfrm>
          <a:prstGeom prst="rect">
            <a:avLst/>
          </a:prstGeom>
        </p:spPr>
      </p:pic>
      <p:sp>
        <p:nvSpPr>
          <p:cNvPr id="30" name="TextBox 29">
            <a:extLst>
              <a:ext uri="{FF2B5EF4-FFF2-40B4-BE49-F238E27FC236}">
                <a16:creationId xmlns:a16="http://schemas.microsoft.com/office/drawing/2014/main" id="{4DF449A9-CECF-9A43-B08F-7E1FFF0B833E}"/>
              </a:ext>
            </a:extLst>
          </p:cNvPr>
          <p:cNvSpPr txBox="1"/>
          <p:nvPr/>
        </p:nvSpPr>
        <p:spPr>
          <a:xfrm>
            <a:off x="10531825" y="4988504"/>
            <a:ext cx="2711349" cy="2862322"/>
          </a:xfrm>
          <a:prstGeom prst="rect">
            <a:avLst/>
          </a:prstGeom>
          <a:noFill/>
        </p:spPr>
        <p:txBody>
          <a:bodyPr wrap="square" rtlCol="0">
            <a:spAutoFit/>
          </a:bodyPr>
          <a:lstStyle/>
          <a:p>
            <a:r>
              <a:rPr lang="en-US" sz="1200" dirty="0"/>
              <a:t>Strong increases with pain midline (</a:t>
            </a:r>
            <a:r>
              <a:rPr lang="en-US" sz="1200" dirty="0" err="1"/>
              <a:t>intralam</a:t>
            </a:r>
            <a:r>
              <a:rPr lang="en-US" sz="1200" dirty="0"/>
              <a:t>, MD) but others too. No strong decreases with placebo overall, but VPL pain pathway is close (one-tailed sig). </a:t>
            </a:r>
          </a:p>
          <a:p>
            <a:r>
              <a:rPr lang="en-US" sz="1200" dirty="0"/>
              <a:t>Correlations are strong both midline (IL, MD, and VPL </a:t>
            </a:r>
            <a:r>
              <a:rPr lang="en-US" sz="1200" dirty="0">
                <a:sym typeface="Wingdings" pitchFamily="2" charset="2"/>
              </a:rPr>
              <a:t> known pain pathways and pain responsive.  Suggest that reductions in nociceptive/pain thalamus are strong in some individuals.  NPS also shows </a:t>
            </a:r>
            <a:r>
              <a:rPr lang="en-US" sz="1200" u="sng" dirty="0">
                <a:sym typeface="Wingdings" pitchFamily="2" charset="2"/>
              </a:rPr>
              <a:t>some</a:t>
            </a:r>
            <a:r>
              <a:rPr lang="en-US" sz="1200" dirty="0">
                <a:sym typeface="Wingdings" pitchFamily="2" charset="2"/>
              </a:rPr>
              <a:t> decreases that were correlated….</a:t>
            </a:r>
          </a:p>
          <a:p>
            <a:r>
              <a:rPr lang="en-US" sz="1200" dirty="0">
                <a:sym typeface="Wingdings" pitchFamily="2" charset="2"/>
              </a:rPr>
              <a:t>Other regions: VL, VA, AV: increases with pain and correlations with placebo…need further research on localization and function... </a:t>
            </a:r>
            <a:endParaRPr lang="en-US" sz="1200" dirty="0"/>
          </a:p>
        </p:txBody>
      </p:sp>
    </p:spTree>
    <p:extLst>
      <p:ext uri="{BB962C8B-B14F-4D97-AF65-F5344CB8AC3E}">
        <p14:creationId xmlns:p14="http://schemas.microsoft.com/office/powerpoint/2010/main" val="1362757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4116</TotalTime>
  <Words>407</Words>
  <Application>Microsoft Macintosh PowerPoint</Application>
  <PresentationFormat>Widescreen</PresentationFormat>
  <Paragraphs>53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Wingdings</vt:lpstr>
      <vt:lpstr>Office Theme</vt:lpstr>
      <vt:lpstr>PowerPoint Presentation</vt:lpstr>
      <vt:lpstr>PowerPoint Presentation</vt:lpstr>
      <vt:lpstr>PowerPoint Presentation</vt:lpstr>
      <vt:lpstr>Diedrichsen Cerebellum</vt:lpstr>
      <vt:lpstr>Cerebellum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 Dessart Wager</dc:creator>
  <cp:lastModifiedBy>Tor Dessart Wager</cp:lastModifiedBy>
  <cp:revision>81</cp:revision>
  <dcterms:created xsi:type="dcterms:W3CDTF">2018-08-10T15:33:06Z</dcterms:created>
  <dcterms:modified xsi:type="dcterms:W3CDTF">2018-09-20T21:26:17Z</dcterms:modified>
</cp:coreProperties>
</file>